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Lst>
  <p:notesMasterIdLst>
    <p:notesMasterId r:id="rId21"/>
  </p:notesMasterIdLst>
  <p:handoutMasterIdLst>
    <p:handoutMasterId r:id="rId22"/>
  </p:handoutMasterIdLst>
  <p:sldIdLst>
    <p:sldId id="256" r:id="rId5"/>
    <p:sldId id="324" r:id="rId6"/>
    <p:sldId id="281" r:id="rId7"/>
    <p:sldId id="307" r:id="rId8"/>
    <p:sldId id="308" r:id="rId9"/>
    <p:sldId id="313" r:id="rId10"/>
    <p:sldId id="314" r:id="rId11"/>
    <p:sldId id="309" r:id="rId12"/>
    <p:sldId id="312" r:id="rId13"/>
    <p:sldId id="310" r:id="rId14"/>
    <p:sldId id="316" r:id="rId15"/>
    <p:sldId id="325" r:id="rId16"/>
    <p:sldId id="317" r:id="rId17"/>
    <p:sldId id="318" r:id="rId18"/>
    <p:sldId id="320" r:id="rId19"/>
    <p:sldId id="321" r:id="rId20"/>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7AEEB8-D9A5-40C6-B784-F95193A2533F}" v="12" dt="2025-09-29T01:24:38.99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205" autoAdjust="0"/>
    <p:restoredTop sz="70339" autoAdjust="0"/>
  </p:normalViewPr>
  <p:slideViewPr>
    <p:cSldViewPr snapToGrid="0">
      <p:cViewPr varScale="1">
        <p:scale>
          <a:sx n="150" d="100"/>
          <a:sy n="150" d="100"/>
        </p:scale>
        <p:origin x="1996" y="80"/>
      </p:cViewPr>
      <p:guideLst/>
    </p:cSldViewPr>
  </p:slideViewPr>
  <p:notesTextViewPr>
    <p:cViewPr>
      <p:scale>
        <a:sx n="1" d="1"/>
        <a:sy n="1" d="1"/>
      </p:scale>
      <p:origin x="0" y="0"/>
    </p:cViewPr>
  </p:notesTextViewPr>
  <p:notesViewPr>
    <p:cSldViewPr snapToGrid="0" showGuides="1">
      <p:cViewPr varScale="1">
        <p:scale>
          <a:sx n="84" d="100"/>
          <a:sy n="84" d="100"/>
        </p:scale>
        <p:origin x="391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nh Lu" userId="3f908c76-4361-4d17-ab70-384a1466f4f3" providerId="ADAL" clId="{69ADDFC5-1EB4-42E6-9734-17A021D15E36}"/>
    <pc:docChg chg="undo custSel addSld delSld modSld">
      <pc:chgData name="Vinh Lu" userId="3f908c76-4361-4d17-ab70-384a1466f4f3" providerId="ADAL" clId="{69ADDFC5-1EB4-42E6-9734-17A021D15E36}" dt="2025-09-29T02:35:24.816" v="1360" actId="6549"/>
      <pc:docMkLst>
        <pc:docMk/>
      </pc:docMkLst>
      <pc:sldChg chg="modSp mod">
        <pc:chgData name="Vinh Lu" userId="3f908c76-4361-4d17-ab70-384a1466f4f3" providerId="ADAL" clId="{69ADDFC5-1EB4-42E6-9734-17A021D15E36}" dt="2025-09-29T01:04:50.928" v="57" actId="20577"/>
        <pc:sldMkLst>
          <pc:docMk/>
          <pc:sldMk cId="3898389907" sldId="256"/>
        </pc:sldMkLst>
        <pc:spChg chg="mod">
          <ac:chgData name="Vinh Lu" userId="3f908c76-4361-4d17-ab70-384a1466f4f3" providerId="ADAL" clId="{69ADDFC5-1EB4-42E6-9734-17A021D15E36}" dt="2025-09-29T01:04:50.928" v="57" actId="20577"/>
          <ac:spMkLst>
            <pc:docMk/>
            <pc:sldMk cId="3898389907" sldId="256"/>
            <ac:spMk id="14" creationId="{CCF4046B-2D6E-4241-ACA9-D9782353F029}"/>
          </ac:spMkLst>
        </pc:spChg>
      </pc:sldChg>
      <pc:sldChg chg="del">
        <pc:chgData name="Vinh Lu" userId="3f908c76-4361-4d17-ab70-384a1466f4f3" providerId="ADAL" clId="{69ADDFC5-1EB4-42E6-9734-17A021D15E36}" dt="2025-09-29T01:17:06.680" v="942" actId="47"/>
        <pc:sldMkLst>
          <pc:docMk/>
          <pc:sldMk cId="1008298832" sldId="276"/>
        </pc:sldMkLst>
      </pc:sldChg>
      <pc:sldChg chg="del">
        <pc:chgData name="Vinh Lu" userId="3f908c76-4361-4d17-ab70-384a1466f4f3" providerId="ADAL" clId="{69ADDFC5-1EB4-42E6-9734-17A021D15E36}" dt="2025-09-29T01:04:53.353" v="58" actId="47"/>
        <pc:sldMkLst>
          <pc:docMk/>
          <pc:sldMk cId="3729746089" sldId="278"/>
        </pc:sldMkLst>
      </pc:sldChg>
      <pc:sldChg chg="del">
        <pc:chgData name="Vinh Lu" userId="3f908c76-4361-4d17-ab70-384a1466f4f3" providerId="ADAL" clId="{69ADDFC5-1EB4-42E6-9734-17A021D15E36}" dt="2025-09-29T01:16:59.263" v="935" actId="47"/>
        <pc:sldMkLst>
          <pc:docMk/>
          <pc:sldMk cId="215058933" sldId="280"/>
        </pc:sldMkLst>
      </pc:sldChg>
      <pc:sldChg chg="delSp modSp mod">
        <pc:chgData name="Vinh Lu" userId="3f908c76-4361-4d17-ab70-384a1466f4f3" providerId="ADAL" clId="{69ADDFC5-1EB4-42E6-9734-17A021D15E36}" dt="2025-09-29T01:19:52.406" v="974" actId="20577"/>
        <pc:sldMkLst>
          <pc:docMk/>
          <pc:sldMk cId="533707618" sldId="281"/>
        </pc:sldMkLst>
        <pc:spChg chg="mod">
          <ac:chgData name="Vinh Lu" userId="3f908c76-4361-4d17-ab70-384a1466f4f3" providerId="ADAL" clId="{69ADDFC5-1EB4-42E6-9734-17A021D15E36}" dt="2025-09-29T01:19:52.406" v="974" actId="20577"/>
          <ac:spMkLst>
            <pc:docMk/>
            <pc:sldMk cId="533707618" sldId="281"/>
            <ac:spMk id="2" creationId="{00000000-0000-0000-0000-000000000000}"/>
          </ac:spMkLst>
        </pc:spChg>
        <pc:spChg chg="del">
          <ac:chgData name="Vinh Lu" userId="3f908c76-4361-4d17-ab70-384a1466f4f3" providerId="ADAL" clId="{69ADDFC5-1EB4-42E6-9734-17A021D15E36}" dt="2025-09-29T01:12:37.833" v="714" actId="478"/>
          <ac:spMkLst>
            <pc:docMk/>
            <pc:sldMk cId="533707618" sldId="281"/>
            <ac:spMk id="3" creationId="{8AC3CE3B-85AC-BE3D-0456-A999104A8D7A}"/>
          </ac:spMkLst>
        </pc:spChg>
        <pc:graphicFrameChg chg="mod modGraphic">
          <ac:chgData name="Vinh Lu" userId="3f908c76-4361-4d17-ab70-384a1466f4f3" providerId="ADAL" clId="{69ADDFC5-1EB4-42E6-9734-17A021D15E36}" dt="2025-09-29T01:13:10.501" v="760" actId="20577"/>
          <ac:graphicFrameMkLst>
            <pc:docMk/>
            <pc:sldMk cId="533707618" sldId="281"/>
            <ac:graphicFrameMk id="6" creationId="{00000000-0000-0000-0000-000000000000}"/>
          </ac:graphicFrameMkLst>
        </pc:graphicFrameChg>
      </pc:sldChg>
      <pc:sldChg chg="del">
        <pc:chgData name="Vinh Lu" userId="3f908c76-4361-4d17-ab70-384a1466f4f3" providerId="ADAL" clId="{69ADDFC5-1EB4-42E6-9734-17A021D15E36}" dt="2025-09-29T01:17:00.409" v="937" actId="47"/>
        <pc:sldMkLst>
          <pc:docMk/>
          <pc:sldMk cId="4081436706" sldId="282"/>
        </pc:sldMkLst>
      </pc:sldChg>
      <pc:sldChg chg="del">
        <pc:chgData name="Vinh Lu" userId="3f908c76-4361-4d17-ab70-384a1466f4f3" providerId="ADAL" clId="{69ADDFC5-1EB4-42E6-9734-17A021D15E36}" dt="2025-09-29T01:17:05.083" v="941" actId="47"/>
        <pc:sldMkLst>
          <pc:docMk/>
          <pc:sldMk cId="2121762801" sldId="300"/>
        </pc:sldMkLst>
      </pc:sldChg>
      <pc:sldChg chg="del">
        <pc:chgData name="Vinh Lu" userId="3f908c76-4361-4d17-ab70-384a1466f4f3" providerId="ADAL" clId="{69ADDFC5-1EB4-42E6-9734-17A021D15E36}" dt="2025-09-29T01:17:01.648" v="939" actId="47"/>
        <pc:sldMkLst>
          <pc:docMk/>
          <pc:sldMk cId="1236778154" sldId="301"/>
        </pc:sldMkLst>
      </pc:sldChg>
      <pc:sldChg chg="del">
        <pc:chgData name="Vinh Lu" userId="3f908c76-4361-4d17-ab70-384a1466f4f3" providerId="ADAL" clId="{69ADDFC5-1EB4-42E6-9734-17A021D15E36}" dt="2025-09-29T01:17:01.048" v="938" actId="47"/>
        <pc:sldMkLst>
          <pc:docMk/>
          <pc:sldMk cId="4121744877" sldId="302"/>
        </pc:sldMkLst>
      </pc:sldChg>
      <pc:sldChg chg="del">
        <pc:chgData name="Vinh Lu" userId="3f908c76-4361-4d17-ab70-384a1466f4f3" providerId="ADAL" clId="{69ADDFC5-1EB4-42E6-9734-17A021D15E36}" dt="2025-09-29T01:16:58.917" v="934" actId="47"/>
        <pc:sldMkLst>
          <pc:docMk/>
          <pc:sldMk cId="1209902988" sldId="304"/>
        </pc:sldMkLst>
      </pc:sldChg>
      <pc:sldChg chg="del">
        <pc:chgData name="Vinh Lu" userId="3f908c76-4361-4d17-ab70-384a1466f4f3" providerId="ADAL" clId="{69ADDFC5-1EB4-42E6-9734-17A021D15E36}" dt="2025-09-29T01:17:02.687" v="940" actId="47"/>
        <pc:sldMkLst>
          <pc:docMk/>
          <pc:sldMk cId="1714281836" sldId="306"/>
        </pc:sldMkLst>
      </pc:sldChg>
      <pc:sldChg chg="delSp mod">
        <pc:chgData name="Vinh Lu" userId="3f908c76-4361-4d17-ab70-384a1466f4f3" providerId="ADAL" clId="{69ADDFC5-1EB4-42E6-9734-17A021D15E36}" dt="2025-09-29T01:12:42.308" v="715" actId="478"/>
        <pc:sldMkLst>
          <pc:docMk/>
          <pc:sldMk cId="2413964043" sldId="307"/>
        </pc:sldMkLst>
        <pc:spChg chg="del">
          <ac:chgData name="Vinh Lu" userId="3f908c76-4361-4d17-ab70-384a1466f4f3" providerId="ADAL" clId="{69ADDFC5-1EB4-42E6-9734-17A021D15E36}" dt="2025-09-29T01:12:42.308" v="715" actId="478"/>
          <ac:spMkLst>
            <pc:docMk/>
            <pc:sldMk cId="2413964043" sldId="307"/>
            <ac:spMk id="5" creationId="{5B62CB98-CF74-F700-FFDA-22309ABC0FF2}"/>
          </ac:spMkLst>
        </pc:spChg>
      </pc:sldChg>
      <pc:sldChg chg="delSp modSp add del mod">
        <pc:chgData name="Vinh Lu" userId="3f908c76-4361-4d17-ab70-384a1466f4f3" providerId="ADAL" clId="{69ADDFC5-1EB4-42E6-9734-17A021D15E36}" dt="2025-09-29T02:32:36.851" v="1357" actId="47"/>
        <pc:sldMkLst>
          <pc:docMk/>
          <pc:sldMk cId="2793101495" sldId="308"/>
        </pc:sldMkLst>
        <pc:spChg chg="del">
          <ac:chgData name="Vinh Lu" userId="3f908c76-4361-4d17-ab70-384a1466f4f3" providerId="ADAL" clId="{69ADDFC5-1EB4-42E6-9734-17A021D15E36}" dt="2025-09-29T01:12:45.822" v="716" actId="478"/>
          <ac:spMkLst>
            <pc:docMk/>
            <pc:sldMk cId="2793101495" sldId="308"/>
            <ac:spMk id="5" creationId="{804E5B96-C08E-75CA-E7C8-A0505B6A01F8}"/>
          </ac:spMkLst>
        </pc:spChg>
        <pc:graphicFrameChg chg="mod modGraphic">
          <ac:chgData name="Vinh Lu" userId="3f908c76-4361-4d17-ab70-384a1466f4f3" providerId="ADAL" clId="{69ADDFC5-1EB4-42E6-9734-17A021D15E36}" dt="2025-09-29T01:09:26.300" v="544" actId="20577"/>
          <ac:graphicFrameMkLst>
            <pc:docMk/>
            <pc:sldMk cId="2793101495" sldId="308"/>
            <ac:graphicFrameMk id="12" creationId="{26CE3A49-790C-C3AA-DFD9-E35E1E807666}"/>
          </ac:graphicFrameMkLst>
        </pc:graphicFrameChg>
      </pc:sldChg>
      <pc:sldChg chg="delSp modSp mod">
        <pc:chgData name="Vinh Lu" userId="3f908c76-4361-4d17-ab70-384a1466f4f3" providerId="ADAL" clId="{69ADDFC5-1EB4-42E6-9734-17A021D15E36}" dt="2025-09-29T01:17:35.407" v="950" actId="478"/>
        <pc:sldMkLst>
          <pc:docMk/>
          <pc:sldMk cId="567157473" sldId="309"/>
        </pc:sldMkLst>
        <pc:spChg chg="mod">
          <ac:chgData name="Vinh Lu" userId="3f908c76-4361-4d17-ab70-384a1466f4f3" providerId="ADAL" clId="{69ADDFC5-1EB4-42E6-9734-17A021D15E36}" dt="2025-09-29T01:16:08.129" v="912" actId="6549"/>
          <ac:spMkLst>
            <pc:docMk/>
            <pc:sldMk cId="567157473" sldId="309"/>
            <ac:spMk id="2" creationId="{19F65BE2-81E2-6B5A-1F6F-A635CB0BCC08}"/>
          </ac:spMkLst>
        </pc:spChg>
        <pc:spChg chg="del">
          <ac:chgData name="Vinh Lu" userId="3f908c76-4361-4d17-ab70-384a1466f4f3" providerId="ADAL" clId="{69ADDFC5-1EB4-42E6-9734-17A021D15E36}" dt="2025-09-29T01:17:35.407" v="950" actId="478"/>
          <ac:spMkLst>
            <pc:docMk/>
            <pc:sldMk cId="567157473" sldId="309"/>
            <ac:spMk id="5" creationId="{1FA3DD1D-A417-8A64-DBD0-C9547202370B}"/>
          </ac:spMkLst>
        </pc:spChg>
      </pc:sldChg>
      <pc:sldChg chg="delSp modSp mod">
        <pc:chgData name="Vinh Lu" userId="3f908c76-4361-4d17-ab70-384a1466f4f3" providerId="ADAL" clId="{69ADDFC5-1EB4-42E6-9734-17A021D15E36}" dt="2025-09-29T01:16:17.894" v="914" actId="6549"/>
        <pc:sldMkLst>
          <pc:docMk/>
          <pc:sldMk cId="3051584768" sldId="310"/>
        </pc:sldMkLst>
        <pc:spChg chg="mod">
          <ac:chgData name="Vinh Lu" userId="3f908c76-4361-4d17-ab70-384a1466f4f3" providerId="ADAL" clId="{69ADDFC5-1EB4-42E6-9734-17A021D15E36}" dt="2025-09-29T01:16:17.894" v="914" actId="6549"/>
          <ac:spMkLst>
            <pc:docMk/>
            <pc:sldMk cId="3051584768" sldId="310"/>
            <ac:spMk id="2" creationId="{DBACCEEB-006D-B0B6-C888-F9F00E1BCFF6}"/>
          </ac:spMkLst>
        </pc:spChg>
        <pc:spChg chg="del">
          <ac:chgData name="Vinh Lu" userId="3f908c76-4361-4d17-ab70-384a1466f4f3" providerId="ADAL" clId="{69ADDFC5-1EB4-42E6-9734-17A021D15E36}" dt="2025-09-29T01:13:45.882" v="764" actId="478"/>
          <ac:spMkLst>
            <pc:docMk/>
            <pc:sldMk cId="3051584768" sldId="310"/>
            <ac:spMk id="5" creationId="{B9BA5A65-EB99-D213-361F-3A7260C575F7}"/>
          </ac:spMkLst>
        </pc:spChg>
        <pc:graphicFrameChg chg="mod modGraphic">
          <ac:chgData name="Vinh Lu" userId="3f908c76-4361-4d17-ab70-384a1466f4f3" providerId="ADAL" clId="{69ADDFC5-1EB4-42E6-9734-17A021D15E36}" dt="2025-09-29T01:13:55.556" v="780" actId="1036"/>
          <ac:graphicFrameMkLst>
            <pc:docMk/>
            <pc:sldMk cId="3051584768" sldId="310"/>
            <ac:graphicFrameMk id="3" creationId="{6F4CE7C3-FD1E-D924-873A-6C8B8E6402CA}"/>
          </ac:graphicFrameMkLst>
        </pc:graphicFrameChg>
      </pc:sldChg>
      <pc:sldChg chg="delSp modSp mod">
        <pc:chgData name="Vinh Lu" userId="3f908c76-4361-4d17-ab70-384a1466f4f3" providerId="ADAL" clId="{69ADDFC5-1EB4-42E6-9734-17A021D15E36}" dt="2025-09-29T01:17:31.156" v="949" actId="478"/>
        <pc:sldMkLst>
          <pc:docMk/>
          <pc:sldMk cId="887177844" sldId="312"/>
        </pc:sldMkLst>
        <pc:spChg chg="mod">
          <ac:chgData name="Vinh Lu" userId="3f908c76-4361-4d17-ab70-384a1466f4f3" providerId="ADAL" clId="{69ADDFC5-1EB4-42E6-9734-17A021D15E36}" dt="2025-09-29T01:16:13.393" v="913" actId="6549"/>
          <ac:spMkLst>
            <pc:docMk/>
            <pc:sldMk cId="887177844" sldId="312"/>
            <ac:spMk id="2" creationId="{D16C78B0-9F1A-9D69-C281-23A779672E51}"/>
          </ac:spMkLst>
        </pc:spChg>
        <pc:spChg chg="del">
          <ac:chgData name="Vinh Lu" userId="3f908c76-4361-4d17-ab70-384a1466f4f3" providerId="ADAL" clId="{69ADDFC5-1EB4-42E6-9734-17A021D15E36}" dt="2025-09-29T01:17:31.156" v="949" actId="478"/>
          <ac:spMkLst>
            <pc:docMk/>
            <pc:sldMk cId="887177844" sldId="312"/>
            <ac:spMk id="5" creationId="{0D525176-C7F4-ABFB-78D7-C3815CEC6B95}"/>
          </ac:spMkLst>
        </pc:spChg>
      </pc:sldChg>
      <pc:sldChg chg="delSp add del mod">
        <pc:chgData name="Vinh Lu" userId="3f908c76-4361-4d17-ab70-384a1466f4f3" providerId="ADAL" clId="{69ADDFC5-1EB4-42E6-9734-17A021D15E36}" dt="2025-09-29T02:32:36.693" v="1356" actId="47"/>
        <pc:sldMkLst>
          <pc:docMk/>
          <pc:sldMk cId="1804673859" sldId="313"/>
        </pc:sldMkLst>
        <pc:spChg chg="del">
          <ac:chgData name="Vinh Lu" userId="3f908c76-4361-4d17-ab70-384a1466f4f3" providerId="ADAL" clId="{69ADDFC5-1EB4-42E6-9734-17A021D15E36}" dt="2025-09-29T01:13:20.148" v="761" actId="478"/>
          <ac:spMkLst>
            <pc:docMk/>
            <pc:sldMk cId="1804673859" sldId="313"/>
            <ac:spMk id="5" creationId="{2E1C7EC8-DF9B-1C50-6A25-14FE38D86B59}"/>
          </ac:spMkLst>
        </pc:spChg>
      </pc:sldChg>
      <pc:sldChg chg="delSp modSp mod">
        <pc:chgData name="Vinh Lu" userId="3f908c76-4361-4d17-ab70-384a1466f4f3" providerId="ADAL" clId="{69ADDFC5-1EB4-42E6-9734-17A021D15E36}" dt="2025-09-29T01:17:38.640" v="951" actId="478"/>
        <pc:sldMkLst>
          <pc:docMk/>
          <pc:sldMk cId="1434896905" sldId="314"/>
        </pc:sldMkLst>
        <pc:spChg chg="del">
          <ac:chgData name="Vinh Lu" userId="3f908c76-4361-4d17-ab70-384a1466f4f3" providerId="ADAL" clId="{69ADDFC5-1EB4-42E6-9734-17A021D15E36}" dt="2025-09-29T01:17:38.640" v="951" actId="478"/>
          <ac:spMkLst>
            <pc:docMk/>
            <pc:sldMk cId="1434896905" sldId="314"/>
            <ac:spMk id="5" creationId="{BBDF324C-F646-4642-BE4B-490CE6F0C74E}"/>
          </ac:spMkLst>
        </pc:spChg>
        <pc:graphicFrameChg chg="mod modGraphic">
          <ac:chgData name="Vinh Lu" userId="3f908c76-4361-4d17-ab70-384a1466f4f3" providerId="ADAL" clId="{69ADDFC5-1EB4-42E6-9734-17A021D15E36}" dt="2025-09-29T01:09:55.493" v="587" actId="6549"/>
          <ac:graphicFrameMkLst>
            <pc:docMk/>
            <pc:sldMk cId="1434896905" sldId="314"/>
            <ac:graphicFrameMk id="12" creationId="{D84E58B0-3863-D47A-3BD4-5C48CE11318A}"/>
          </ac:graphicFrameMkLst>
        </pc:graphicFrameChg>
      </pc:sldChg>
      <pc:sldChg chg="delSp modSp mod">
        <pc:chgData name="Vinh Lu" userId="3f908c76-4361-4d17-ab70-384a1466f4f3" providerId="ADAL" clId="{69ADDFC5-1EB4-42E6-9734-17A021D15E36}" dt="2025-09-29T01:17:25.763" v="948" actId="478"/>
        <pc:sldMkLst>
          <pc:docMk/>
          <pc:sldMk cId="272905499" sldId="316"/>
        </pc:sldMkLst>
        <pc:spChg chg="del mod">
          <ac:chgData name="Vinh Lu" userId="3f908c76-4361-4d17-ab70-384a1466f4f3" providerId="ADAL" clId="{69ADDFC5-1EB4-42E6-9734-17A021D15E36}" dt="2025-09-29T01:17:25.763" v="948" actId="478"/>
          <ac:spMkLst>
            <pc:docMk/>
            <pc:sldMk cId="272905499" sldId="316"/>
            <ac:spMk id="5" creationId="{498375FD-993B-9B10-6A78-B1A4A6B464C2}"/>
          </ac:spMkLst>
        </pc:spChg>
      </pc:sldChg>
      <pc:sldChg chg="delSp modSp mod">
        <pc:chgData name="Vinh Lu" userId="3f908c76-4361-4d17-ab70-384a1466f4f3" providerId="ADAL" clId="{69ADDFC5-1EB4-42E6-9734-17A021D15E36}" dt="2025-09-29T02:24:57.209" v="1353" actId="20577"/>
        <pc:sldMkLst>
          <pc:docMk/>
          <pc:sldMk cId="1980632576" sldId="317"/>
        </pc:sldMkLst>
        <pc:spChg chg="del">
          <ac:chgData name="Vinh Lu" userId="3f908c76-4361-4d17-ab70-384a1466f4f3" providerId="ADAL" clId="{69ADDFC5-1EB4-42E6-9734-17A021D15E36}" dt="2025-09-29T01:17:22.747" v="946" actId="478"/>
          <ac:spMkLst>
            <pc:docMk/>
            <pc:sldMk cId="1980632576" sldId="317"/>
            <ac:spMk id="5" creationId="{34D4FAB4-804B-DBF3-E76C-52407191E812}"/>
          </ac:spMkLst>
        </pc:spChg>
        <pc:graphicFrameChg chg="modGraphic">
          <ac:chgData name="Vinh Lu" userId="3f908c76-4361-4d17-ab70-384a1466f4f3" providerId="ADAL" clId="{69ADDFC5-1EB4-42E6-9734-17A021D15E36}" dt="2025-09-29T02:24:57.209" v="1353" actId="20577"/>
          <ac:graphicFrameMkLst>
            <pc:docMk/>
            <pc:sldMk cId="1980632576" sldId="317"/>
            <ac:graphicFrameMk id="3" creationId="{7B3C0FAB-CA44-3863-8E26-8FEAE4DA133F}"/>
          </ac:graphicFrameMkLst>
        </pc:graphicFrameChg>
      </pc:sldChg>
      <pc:sldChg chg="delSp modSp mod">
        <pc:chgData name="Vinh Lu" userId="3f908c76-4361-4d17-ab70-384a1466f4f3" providerId="ADAL" clId="{69ADDFC5-1EB4-42E6-9734-17A021D15E36}" dt="2025-09-29T01:17:18.227" v="945" actId="478"/>
        <pc:sldMkLst>
          <pc:docMk/>
          <pc:sldMk cId="3484817641" sldId="318"/>
        </pc:sldMkLst>
        <pc:spChg chg="mod">
          <ac:chgData name="Vinh Lu" userId="3f908c76-4361-4d17-ab70-384a1466f4f3" providerId="ADAL" clId="{69ADDFC5-1EB4-42E6-9734-17A021D15E36}" dt="2025-09-29T01:16:26.197" v="919" actId="20577"/>
          <ac:spMkLst>
            <pc:docMk/>
            <pc:sldMk cId="3484817641" sldId="318"/>
            <ac:spMk id="2" creationId="{AE2A0976-AAFC-CD88-1F56-F0E0113152A4}"/>
          </ac:spMkLst>
        </pc:spChg>
        <pc:spChg chg="del">
          <ac:chgData name="Vinh Lu" userId="3f908c76-4361-4d17-ab70-384a1466f4f3" providerId="ADAL" clId="{69ADDFC5-1EB4-42E6-9734-17A021D15E36}" dt="2025-09-29T01:17:18.227" v="945" actId="478"/>
          <ac:spMkLst>
            <pc:docMk/>
            <pc:sldMk cId="3484817641" sldId="318"/>
            <ac:spMk id="5" creationId="{BECD5A75-C132-08BF-C38F-C9744A891167}"/>
          </ac:spMkLst>
        </pc:spChg>
      </pc:sldChg>
      <pc:sldChg chg="delSp modSp mod">
        <pc:chgData name="Vinh Lu" userId="3f908c76-4361-4d17-ab70-384a1466f4f3" providerId="ADAL" clId="{69ADDFC5-1EB4-42E6-9734-17A021D15E36}" dt="2025-09-29T01:17:13.729" v="944" actId="478"/>
        <pc:sldMkLst>
          <pc:docMk/>
          <pc:sldMk cId="1336279293" sldId="320"/>
        </pc:sldMkLst>
        <pc:spChg chg="mod">
          <ac:chgData name="Vinh Lu" userId="3f908c76-4361-4d17-ab70-384a1466f4f3" providerId="ADAL" clId="{69ADDFC5-1EB4-42E6-9734-17A021D15E36}" dt="2025-09-29T01:16:34.308" v="927" actId="20577"/>
          <ac:spMkLst>
            <pc:docMk/>
            <pc:sldMk cId="1336279293" sldId="320"/>
            <ac:spMk id="2" creationId="{4FC68A8F-121D-602C-7568-954FC7C7AF63}"/>
          </ac:spMkLst>
        </pc:spChg>
        <pc:spChg chg="del">
          <ac:chgData name="Vinh Lu" userId="3f908c76-4361-4d17-ab70-384a1466f4f3" providerId="ADAL" clId="{69ADDFC5-1EB4-42E6-9734-17A021D15E36}" dt="2025-09-29T01:17:13.729" v="944" actId="478"/>
          <ac:spMkLst>
            <pc:docMk/>
            <pc:sldMk cId="1336279293" sldId="320"/>
            <ac:spMk id="5" creationId="{212CEFD7-F704-F963-9C94-637D87D60A7E}"/>
          </ac:spMkLst>
        </pc:spChg>
        <pc:graphicFrameChg chg="mod modGraphic">
          <ac:chgData name="Vinh Lu" userId="3f908c76-4361-4d17-ab70-384a1466f4f3" providerId="ADAL" clId="{69ADDFC5-1EB4-42E6-9734-17A021D15E36}" dt="2025-09-29T01:15:14.081" v="896" actId="20577"/>
          <ac:graphicFrameMkLst>
            <pc:docMk/>
            <pc:sldMk cId="1336279293" sldId="320"/>
            <ac:graphicFrameMk id="12" creationId="{EEB04CE1-FB62-DEE9-7973-3F4941A09613}"/>
          </ac:graphicFrameMkLst>
        </pc:graphicFrameChg>
      </pc:sldChg>
      <pc:sldChg chg="delSp modSp mod">
        <pc:chgData name="Vinh Lu" userId="3f908c76-4361-4d17-ab70-384a1466f4f3" providerId="ADAL" clId="{69ADDFC5-1EB4-42E6-9734-17A021D15E36}" dt="2025-09-29T02:35:24.816" v="1360" actId="6549"/>
        <pc:sldMkLst>
          <pc:docMk/>
          <pc:sldMk cId="2966892395" sldId="321"/>
        </pc:sldMkLst>
        <pc:spChg chg="mod">
          <ac:chgData name="Vinh Lu" userId="3f908c76-4361-4d17-ab70-384a1466f4f3" providerId="ADAL" clId="{69ADDFC5-1EB4-42E6-9734-17A021D15E36}" dt="2025-09-29T01:16:42.696" v="933" actId="20577"/>
          <ac:spMkLst>
            <pc:docMk/>
            <pc:sldMk cId="2966892395" sldId="321"/>
            <ac:spMk id="2" creationId="{B0AB99E8-7823-710B-68A8-9402D8935BE0}"/>
          </ac:spMkLst>
        </pc:spChg>
        <pc:spChg chg="del">
          <ac:chgData name="Vinh Lu" userId="3f908c76-4361-4d17-ab70-384a1466f4f3" providerId="ADAL" clId="{69ADDFC5-1EB4-42E6-9734-17A021D15E36}" dt="2025-09-29T01:17:10.674" v="943" actId="478"/>
          <ac:spMkLst>
            <pc:docMk/>
            <pc:sldMk cId="2966892395" sldId="321"/>
            <ac:spMk id="5" creationId="{43F2A58F-3C30-F468-BC0C-01111BEAA572}"/>
          </ac:spMkLst>
        </pc:spChg>
        <pc:graphicFrameChg chg="modGraphic">
          <ac:chgData name="Vinh Lu" userId="3f908c76-4361-4d17-ab70-384a1466f4f3" providerId="ADAL" clId="{69ADDFC5-1EB4-42E6-9734-17A021D15E36}" dt="2025-09-29T02:35:24.816" v="1360" actId="6549"/>
          <ac:graphicFrameMkLst>
            <pc:docMk/>
            <pc:sldMk cId="2966892395" sldId="321"/>
            <ac:graphicFrameMk id="12" creationId="{35798ECB-607B-E242-E4A2-A1984214BFBA}"/>
          </ac:graphicFrameMkLst>
        </pc:graphicFrameChg>
      </pc:sldChg>
      <pc:sldChg chg="del">
        <pc:chgData name="Vinh Lu" userId="3f908c76-4361-4d17-ab70-384a1466f4f3" providerId="ADAL" clId="{69ADDFC5-1EB4-42E6-9734-17A021D15E36}" dt="2025-09-29T01:16:59.724" v="936" actId="47"/>
        <pc:sldMkLst>
          <pc:docMk/>
          <pc:sldMk cId="2491014571" sldId="322"/>
        </pc:sldMkLst>
      </pc:sldChg>
      <pc:sldChg chg="delSp modSp mod">
        <pc:chgData name="Vinh Lu" userId="3f908c76-4361-4d17-ab70-384a1466f4f3" providerId="ADAL" clId="{69ADDFC5-1EB4-42E6-9734-17A021D15E36}" dt="2025-09-29T01:17:50.692" v="953" actId="20577"/>
        <pc:sldMkLst>
          <pc:docMk/>
          <pc:sldMk cId="3236163895" sldId="324"/>
        </pc:sldMkLst>
        <pc:spChg chg="del">
          <ac:chgData name="Vinh Lu" userId="3f908c76-4361-4d17-ab70-384a1466f4f3" providerId="ADAL" clId="{69ADDFC5-1EB4-42E6-9734-17A021D15E36}" dt="2025-09-29T01:06:14.706" v="242" actId="478"/>
          <ac:spMkLst>
            <pc:docMk/>
            <pc:sldMk cId="3236163895" sldId="324"/>
            <ac:spMk id="5" creationId="{BDE4F4CD-6551-6296-8784-A186C17680A3}"/>
          </ac:spMkLst>
        </pc:spChg>
        <pc:graphicFrameChg chg="modGraphic">
          <ac:chgData name="Vinh Lu" userId="3f908c76-4361-4d17-ab70-384a1466f4f3" providerId="ADAL" clId="{69ADDFC5-1EB4-42E6-9734-17A021D15E36}" dt="2025-09-29T01:17:50.692" v="953" actId="20577"/>
          <ac:graphicFrameMkLst>
            <pc:docMk/>
            <pc:sldMk cId="3236163895" sldId="324"/>
            <ac:graphicFrameMk id="6" creationId="{0C5719F7-FA58-6F3D-1DC8-DE079C7AD898}"/>
          </ac:graphicFrameMkLst>
        </pc:graphicFrameChg>
      </pc:sldChg>
      <pc:sldChg chg="modSp add mod">
        <pc:chgData name="Vinh Lu" userId="3f908c76-4361-4d17-ab70-384a1466f4f3" providerId="ADAL" clId="{69ADDFC5-1EB4-42E6-9734-17A021D15E36}" dt="2025-09-29T02:23:57.358" v="1248" actId="1076"/>
        <pc:sldMkLst>
          <pc:docMk/>
          <pc:sldMk cId="2706079281" sldId="325"/>
        </pc:sldMkLst>
        <pc:spChg chg="mod">
          <ac:chgData name="Vinh Lu" userId="3f908c76-4361-4d17-ab70-384a1466f4f3" providerId="ADAL" clId="{69ADDFC5-1EB4-42E6-9734-17A021D15E36}" dt="2025-09-29T01:22:45.701" v="983" actId="20577"/>
          <ac:spMkLst>
            <pc:docMk/>
            <pc:sldMk cId="2706079281" sldId="325"/>
            <ac:spMk id="2" creationId="{9E029406-ADEC-297E-D49A-358BB942772D}"/>
          </ac:spMkLst>
        </pc:spChg>
        <pc:graphicFrameChg chg="mod modGraphic">
          <ac:chgData name="Vinh Lu" userId="3f908c76-4361-4d17-ab70-384a1466f4f3" providerId="ADAL" clId="{69ADDFC5-1EB4-42E6-9734-17A021D15E36}" dt="2025-09-29T02:23:57.358" v="1248" actId="1076"/>
          <ac:graphicFrameMkLst>
            <pc:docMk/>
            <pc:sldMk cId="2706079281" sldId="325"/>
            <ac:graphicFrameMk id="12" creationId="{245C76D3-E1FE-BE20-16B9-512CA0FF7EAF}"/>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0C0A257-B081-4972-B0CF-1F39F8714D4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a:extLst>
              <a:ext uri="{FF2B5EF4-FFF2-40B4-BE49-F238E27FC236}">
                <a16:creationId xmlns:a16="http://schemas.microsoft.com/office/drawing/2014/main" id="{5D948091-2DCD-4509-A944-5FC3CAA0950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EB27F89-6F89-4D72-A243-A68B4122D611}" type="datetimeFigureOut">
              <a:rPr lang="en-AU" smtClean="0"/>
              <a:t>29/09/2025</a:t>
            </a:fld>
            <a:endParaRPr lang="en-AU"/>
          </a:p>
        </p:txBody>
      </p:sp>
      <p:sp>
        <p:nvSpPr>
          <p:cNvPr id="4" name="Footer Placeholder 3">
            <a:extLst>
              <a:ext uri="{FF2B5EF4-FFF2-40B4-BE49-F238E27FC236}">
                <a16:creationId xmlns:a16="http://schemas.microsoft.com/office/drawing/2014/main" id="{9BC56B26-2CBE-4E97-9F33-B336733FED4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a:extLst>
              <a:ext uri="{FF2B5EF4-FFF2-40B4-BE49-F238E27FC236}">
                <a16:creationId xmlns:a16="http://schemas.microsoft.com/office/drawing/2014/main" id="{5337CD2B-E28A-4D49-A0FA-D516F93D728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88E5BEA-06EA-4996-A757-E0A11090F5C6}" type="slidenum">
              <a:rPr lang="en-AU" smtClean="0"/>
              <a:t>‹#›</a:t>
            </a:fld>
            <a:endParaRPr lang="en-AU"/>
          </a:p>
        </p:txBody>
      </p:sp>
    </p:spTree>
    <p:extLst>
      <p:ext uri="{BB962C8B-B14F-4D97-AF65-F5344CB8AC3E}">
        <p14:creationId xmlns:p14="http://schemas.microsoft.com/office/powerpoint/2010/main" val="24086134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751D79-A941-472A-B86F-4C1D5FA7235B}" type="datetimeFigureOut">
              <a:rPr lang="en-AU" smtClean="0"/>
              <a:t>29/09/2025</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A29E61-899D-4DEC-B2DA-C928176A27CF}" type="slidenum">
              <a:rPr lang="en-AU" smtClean="0"/>
              <a:t>‹#›</a:t>
            </a:fld>
            <a:endParaRPr lang="en-AU"/>
          </a:p>
        </p:txBody>
      </p:sp>
    </p:spTree>
    <p:extLst>
      <p:ext uri="{BB962C8B-B14F-4D97-AF65-F5344CB8AC3E}">
        <p14:creationId xmlns:p14="http://schemas.microsoft.com/office/powerpoint/2010/main" val="856005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_1">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3A6D05FB-9E00-4E05-8A11-8AC6AA5F17EF}"/>
              </a:ext>
            </a:extLst>
          </p:cNvPr>
          <p:cNvSpPr>
            <a:spLocks noGrp="1"/>
          </p:cNvSpPr>
          <p:nvPr>
            <p:ph type="body" sz="quarter" idx="13"/>
          </p:nvPr>
        </p:nvSpPr>
        <p:spPr>
          <a:xfrm>
            <a:off x="425450" y="373063"/>
            <a:ext cx="6120000" cy="3960000"/>
          </a:xfrm>
        </p:spPr>
        <p:txBody>
          <a:bodyPr/>
          <a:lstStyle>
            <a:lvl1pPr>
              <a:lnSpc>
                <a:spcPct val="80000"/>
              </a:lnSpc>
              <a:spcBef>
                <a:spcPts val="0"/>
              </a:spcBef>
              <a:spcAft>
                <a:spcPts val="2835"/>
              </a:spcAft>
              <a:defRPr sz="6400" cap="all" baseline="0"/>
            </a:lvl1pPr>
            <a:lvl2pPr>
              <a:defRPr sz="1800">
                <a:solidFill>
                  <a:schemeClr val="accent1"/>
                </a:solidFill>
              </a:defRPr>
            </a:lvl2pPr>
          </a:lstStyle>
          <a:p>
            <a:pPr lvl="0"/>
            <a:r>
              <a:rPr lang="en-US"/>
              <a:t>Edit Master text styles</a:t>
            </a:r>
          </a:p>
          <a:p>
            <a:pPr lvl="1"/>
            <a:r>
              <a:rPr lang="en-US"/>
              <a:t>Second level</a:t>
            </a:r>
          </a:p>
        </p:txBody>
      </p:sp>
      <p:pic>
        <p:nvPicPr>
          <p:cNvPr id="11" name="Picture 10">
            <a:extLst>
              <a:ext uri="{FF2B5EF4-FFF2-40B4-BE49-F238E27FC236}">
                <a16:creationId xmlns:a16="http://schemas.microsoft.com/office/drawing/2014/main" id="{2ED46DD6-3FEF-4E8E-852D-6AB87C9AEE6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980400" y="0"/>
            <a:ext cx="1736846" cy="5143500"/>
          </a:xfrm>
          <a:prstGeom prst="rect">
            <a:avLst/>
          </a:prstGeom>
        </p:spPr>
      </p:pic>
    </p:spTree>
    <p:extLst>
      <p:ext uri="{BB962C8B-B14F-4D97-AF65-F5344CB8AC3E}">
        <p14:creationId xmlns:p14="http://schemas.microsoft.com/office/powerpoint/2010/main" val="356856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hort copy">
    <p:spTree>
      <p:nvGrpSpPr>
        <p:cNvPr id="1" name=""/>
        <p:cNvGrpSpPr/>
        <p:nvPr/>
      </p:nvGrpSpPr>
      <p:grpSpPr>
        <a:xfrm>
          <a:off x="0" y="0"/>
          <a:ext cx="0" cy="0"/>
          <a:chOff x="0" y="0"/>
          <a:chExt cx="0" cy="0"/>
        </a:xfrm>
      </p:grpSpPr>
      <p:sp>
        <p:nvSpPr>
          <p:cNvPr id="3" name="Content Placeholder 2"/>
          <p:cNvSpPr>
            <a:spLocks noGrp="1"/>
          </p:cNvSpPr>
          <p:nvPr>
            <p:ph idx="1"/>
          </p:nvPr>
        </p:nvSpPr>
        <p:spPr>
          <a:xfrm>
            <a:off x="3132000" y="324000"/>
            <a:ext cx="5652000" cy="4176000"/>
          </a:xfrm>
        </p:spPr>
        <p:txBody>
          <a:bodyPr numCol="1" spcCol="180000">
            <a:noAutofit/>
          </a:bodyPr>
          <a:lstStyle>
            <a:lvl1pPr>
              <a:defRPr sz="1400">
                <a:solidFill>
                  <a:schemeClr val="accent1"/>
                </a:solidFill>
                <a:latin typeface="+mj-lt"/>
              </a:defRPr>
            </a:lvl1pPr>
            <a:lvl2pPr>
              <a:defRPr sz="1100"/>
            </a:lvl2pPr>
            <a:lvl3pPr marL="90000" indent="-90000">
              <a:defRPr sz="1100"/>
            </a:lvl3pPr>
            <a:lvl4pPr marL="180000" indent="-90000">
              <a:defRPr sz="1100"/>
            </a:lvl4pPr>
            <a:lvl5pPr marL="270000" indent="-90000">
              <a:defRPr sz="11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ANU SCHOOL OF LAW   |   PRESENTATION NAME GOES HERE</a:t>
            </a:r>
            <a:endParaRPr lang="en-AU"/>
          </a:p>
        </p:txBody>
      </p:sp>
      <p:sp>
        <p:nvSpPr>
          <p:cNvPr id="6" name="Slide Number Placeholder 5"/>
          <p:cNvSpPr>
            <a:spLocks noGrp="1"/>
          </p:cNvSpPr>
          <p:nvPr>
            <p:ph type="sldNum" sz="quarter" idx="12"/>
          </p:nvPr>
        </p:nvSpPr>
        <p:spPr/>
        <p:txBody>
          <a:bodyPr/>
          <a:lstStyle>
            <a:lvl1pPr algn="l">
              <a:defRPr/>
            </a:lvl1pPr>
          </a:lstStyle>
          <a:p>
            <a:fld id="{10A01DC5-1685-4615-8240-15192985C6A2}" type="slidenum">
              <a:rPr lang="en-AU" smtClean="0"/>
              <a:pPr/>
              <a:t>‹#›</a:t>
            </a:fld>
            <a:endParaRPr lang="en-AU"/>
          </a:p>
        </p:txBody>
      </p:sp>
      <p:sp>
        <p:nvSpPr>
          <p:cNvPr id="7" name="Date Placeholder 10">
            <a:extLst>
              <a:ext uri="{FF2B5EF4-FFF2-40B4-BE49-F238E27FC236}">
                <a16:creationId xmlns:a16="http://schemas.microsoft.com/office/drawing/2014/main" id="{72E4F78E-88AE-49DC-94D5-AD2C60619063}"/>
              </a:ext>
            </a:extLst>
          </p:cNvPr>
          <p:cNvSpPr>
            <a:spLocks noGrp="1"/>
          </p:cNvSpPr>
          <p:nvPr>
            <p:ph type="dt" sz="half" idx="2"/>
          </p:nvPr>
        </p:nvSpPr>
        <p:spPr>
          <a:xfrm>
            <a:off x="7380000"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US"/>
              <a:t>DD MMM YY</a:t>
            </a:r>
            <a:endParaRPr lang="en-AU" dirty="0"/>
          </a:p>
        </p:txBody>
      </p:sp>
      <p:sp>
        <p:nvSpPr>
          <p:cNvPr id="8" name="Text Placeholder 7">
            <a:extLst>
              <a:ext uri="{FF2B5EF4-FFF2-40B4-BE49-F238E27FC236}">
                <a16:creationId xmlns:a16="http://schemas.microsoft.com/office/drawing/2014/main" id="{D931932D-C811-4ADE-9CBC-C6F97F4734F5}"/>
              </a:ext>
            </a:extLst>
          </p:cNvPr>
          <p:cNvSpPr>
            <a:spLocks noGrp="1"/>
          </p:cNvSpPr>
          <p:nvPr>
            <p:ph type="body" sz="quarter" idx="13"/>
          </p:nvPr>
        </p:nvSpPr>
        <p:spPr>
          <a:xfrm>
            <a:off x="324000" y="324000"/>
            <a:ext cx="2520000" cy="3006725"/>
          </a:xfrm>
        </p:spPr>
        <p:txBody>
          <a:bodyPr/>
          <a:lstStyle>
            <a:lvl1pPr>
              <a:lnSpc>
                <a:spcPct val="80000"/>
              </a:lnSpc>
              <a:spcBef>
                <a:spcPts val="0"/>
              </a:spcBef>
              <a:spcAft>
                <a:spcPts val="1800"/>
              </a:spcAft>
              <a:defRPr sz="3600"/>
            </a:lvl1pPr>
            <a:lvl2pPr>
              <a:defRPr sz="1800">
                <a:solidFill>
                  <a:schemeClr val="tx1"/>
                </a:solidFill>
              </a:defRPr>
            </a:lvl2pPr>
            <a:lvl3pPr>
              <a:defRPr sz="3600"/>
            </a:lvl3pPr>
            <a:lvl4pPr>
              <a:defRPr sz="3600"/>
            </a:lvl4pPr>
            <a:lvl5pPr>
              <a:defRPr sz="3600"/>
            </a:lvl5pPr>
          </a:lstStyle>
          <a:p>
            <a:pPr lvl="0"/>
            <a:r>
              <a:rPr lang="en-US"/>
              <a:t>Edit Master text styles</a:t>
            </a:r>
          </a:p>
          <a:p>
            <a:pPr lvl="1"/>
            <a:r>
              <a:rPr lang="en-US"/>
              <a:t>Second level</a:t>
            </a:r>
          </a:p>
        </p:txBody>
      </p:sp>
    </p:spTree>
    <p:extLst>
      <p:ext uri="{BB962C8B-B14F-4D97-AF65-F5344CB8AC3E}">
        <p14:creationId xmlns:p14="http://schemas.microsoft.com/office/powerpoint/2010/main" val="1307276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left, content right">
    <p:spTree>
      <p:nvGrpSpPr>
        <p:cNvPr id="1" name=""/>
        <p:cNvGrpSpPr/>
        <p:nvPr/>
      </p:nvGrpSpPr>
      <p:grpSpPr>
        <a:xfrm>
          <a:off x="0" y="0"/>
          <a:ext cx="0" cy="0"/>
          <a:chOff x="0" y="0"/>
          <a:chExt cx="0" cy="0"/>
        </a:xfrm>
      </p:grpSpPr>
      <p:sp>
        <p:nvSpPr>
          <p:cNvPr id="3" name="Content Placeholder 2"/>
          <p:cNvSpPr>
            <a:spLocks noGrp="1"/>
          </p:cNvSpPr>
          <p:nvPr>
            <p:ph idx="1"/>
          </p:nvPr>
        </p:nvSpPr>
        <p:spPr>
          <a:xfrm>
            <a:off x="3132000" y="324000"/>
            <a:ext cx="5652000" cy="4140000"/>
          </a:xfrm>
        </p:spPr>
        <p:txBody>
          <a:bodyPr numCol="2" spcCol="180000">
            <a:noAutofit/>
          </a:bodyPr>
          <a:lstStyle>
            <a:lvl1pPr>
              <a:defRPr sz="800">
                <a:solidFill>
                  <a:schemeClr val="accent1"/>
                </a:solidFill>
                <a:latin typeface="+mj-lt"/>
              </a:defRPr>
            </a:lvl1pPr>
            <a:lvl2pPr>
              <a:defRPr sz="800"/>
            </a:lvl2pPr>
            <a:lvl3pPr marL="90000" indent="-90000">
              <a:defRPr sz="800"/>
            </a:lvl3pPr>
            <a:lvl4pPr marL="180000" indent="-90000">
              <a:defRPr sz="800"/>
            </a:lvl4pPr>
            <a:lvl5pPr marL="270000" indent="-90000">
              <a:defRPr sz="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ANU SCHOOL OF LAW   |   PRESENTATION NAME GOES HERE</a:t>
            </a:r>
            <a:endParaRPr lang="en-AU"/>
          </a:p>
        </p:txBody>
      </p:sp>
      <p:sp>
        <p:nvSpPr>
          <p:cNvPr id="6" name="Slide Number Placeholder 5"/>
          <p:cNvSpPr>
            <a:spLocks noGrp="1"/>
          </p:cNvSpPr>
          <p:nvPr>
            <p:ph type="sldNum" sz="quarter" idx="12"/>
          </p:nvPr>
        </p:nvSpPr>
        <p:spPr/>
        <p:txBody>
          <a:bodyPr/>
          <a:lstStyle>
            <a:lvl1pPr algn="l">
              <a:defRPr/>
            </a:lvl1pPr>
          </a:lstStyle>
          <a:p>
            <a:fld id="{10A01DC5-1685-4615-8240-15192985C6A2}" type="slidenum">
              <a:rPr lang="en-AU" smtClean="0"/>
              <a:pPr/>
              <a:t>‹#›</a:t>
            </a:fld>
            <a:endParaRPr lang="en-AU"/>
          </a:p>
        </p:txBody>
      </p:sp>
      <p:sp>
        <p:nvSpPr>
          <p:cNvPr id="7" name="Date Placeholder 10">
            <a:extLst>
              <a:ext uri="{FF2B5EF4-FFF2-40B4-BE49-F238E27FC236}">
                <a16:creationId xmlns:a16="http://schemas.microsoft.com/office/drawing/2014/main" id="{72E4F78E-88AE-49DC-94D5-AD2C60619063}"/>
              </a:ext>
            </a:extLst>
          </p:cNvPr>
          <p:cNvSpPr>
            <a:spLocks noGrp="1"/>
          </p:cNvSpPr>
          <p:nvPr>
            <p:ph type="dt" sz="half" idx="2"/>
          </p:nvPr>
        </p:nvSpPr>
        <p:spPr>
          <a:xfrm>
            <a:off x="7380000"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US"/>
              <a:t>DD MMM YY</a:t>
            </a:r>
            <a:endParaRPr lang="en-AU" dirty="0"/>
          </a:p>
        </p:txBody>
      </p:sp>
      <p:sp>
        <p:nvSpPr>
          <p:cNvPr id="4" name="Text Placeholder 3">
            <a:extLst>
              <a:ext uri="{FF2B5EF4-FFF2-40B4-BE49-F238E27FC236}">
                <a16:creationId xmlns:a16="http://schemas.microsoft.com/office/drawing/2014/main" id="{B8587F0A-3EF9-46A9-A8FF-9715CF092942}"/>
              </a:ext>
            </a:extLst>
          </p:cNvPr>
          <p:cNvSpPr>
            <a:spLocks noGrp="1"/>
          </p:cNvSpPr>
          <p:nvPr>
            <p:ph type="body" sz="quarter" idx="13"/>
          </p:nvPr>
        </p:nvSpPr>
        <p:spPr>
          <a:xfrm>
            <a:off x="323850" y="324000"/>
            <a:ext cx="2520000" cy="4140000"/>
          </a:xfrm>
        </p:spPr>
        <p:txBody>
          <a:bodyPr/>
          <a:lstStyle>
            <a:lvl1pPr>
              <a:lnSpc>
                <a:spcPct val="80000"/>
              </a:lnSpc>
              <a:defRPr sz="3600">
                <a:solidFill>
                  <a:schemeClr val="accent1"/>
                </a:solidFill>
              </a:defRPr>
            </a:lvl1pPr>
            <a:lvl2pPr>
              <a:spcAft>
                <a:spcPts val="1200"/>
              </a:spcAft>
              <a:defRPr sz="1800">
                <a:solidFill>
                  <a:schemeClr val="tx1"/>
                </a:solidFill>
              </a:defRPr>
            </a:lvl2pPr>
            <a:lvl3pPr>
              <a:buNone/>
              <a:defRPr/>
            </a:lvl3pPr>
            <a:lvl4pPr marL="179388" indent="-179388">
              <a:buFont typeface="Arial" panose="020B0604020202020204" pitchFamily="34" charset="0"/>
              <a:buChar char="•"/>
              <a:defRPr/>
            </a:lvl4pPr>
            <a:lvl5pPr marL="357188" indent="-179388">
              <a:buFont typeface="Times New Roman" panose="02020603050405020304" pitchFamily="18" charset="0"/>
              <a:buChar cha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Tree>
    <p:extLst>
      <p:ext uri="{BB962C8B-B14F-4D97-AF65-F5344CB8AC3E}">
        <p14:creationId xmlns:p14="http://schemas.microsoft.com/office/powerpoint/2010/main" val="34440002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smaller left, content right">
    <p:spTree>
      <p:nvGrpSpPr>
        <p:cNvPr id="1" name=""/>
        <p:cNvGrpSpPr/>
        <p:nvPr/>
      </p:nvGrpSpPr>
      <p:grpSpPr>
        <a:xfrm>
          <a:off x="0" y="0"/>
          <a:ext cx="0" cy="0"/>
          <a:chOff x="0" y="0"/>
          <a:chExt cx="0" cy="0"/>
        </a:xfrm>
      </p:grpSpPr>
      <p:sp>
        <p:nvSpPr>
          <p:cNvPr id="3" name="Content Placeholder 2"/>
          <p:cNvSpPr>
            <a:spLocks noGrp="1"/>
          </p:cNvSpPr>
          <p:nvPr>
            <p:ph idx="1"/>
          </p:nvPr>
        </p:nvSpPr>
        <p:spPr>
          <a:xfrm>
            <a:off x="3132000" y="324000"/>
            <a:ext cx="5652000" cy="4140000"/>
          </a:xfrm>
        </p:spPr>
        <p:txBody>
          <a:bodyPr numCol="2" spcCol="180000">
            <a:noAutofit/>
          </a:bodyPr>
          <a:lstStyle>
            <a:lvl1pPr>
              <a:defRPr sz="800">
                <a:solidFill>
                  <a:schemeClr val="accent1"/>
                </a:solidFill>
                <a:latin typeface="+mj-lt"/>
              </a:defRPr>
            </a:lvl1pPr>
            <a:lvl2pPr>
              <a:defRPr sz="800"/>
            </a:lvl2pPr>
            <a:lvl3pPr marL="90000" indent="-90000">
              <a:defRPr sz="800"/>
            </a:lvl3pPr>
            <a:lvl4pPr marL="180000" indent="-90000">
              <a:defRPr sz="800"/>
            </a:lvl4pPr>
            <a:lvl5pPr marL="270000" indent="-90000">
              <a:defRPr sz="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ANU SCHOOL OF LAW   |   PRESENTATION NAME GOES HERE</a:t>
            </a:r>
            <a:endParaRPr lang="en-AU"/>
          </a:p>
        </p:txBody>
      </p:sp>
      <p:sp>
        <p:nvSpPr>
          <p:cNvPr id="6" name="Slide Number Placeholder 5"/>
          <p:cNvSpPr>
            <a:spLocks noGrp="1"/>
          </p:cNvSpPr>
          <p:nvPr>
            <p:ph type="sldNum" sz="quarter" idx="12"/>
          </p:nvPr>
        </p:nvSpPr>
        <p:spPr/>
        <p:txBody>
          <a:bodyPr/>
          <a:lstStyle>
            <a:lvl1pPr algn="l">
              <a:defRPr/>
            </a:lvl1pPr>
          </a:lstStyle>
          <a:p>
            <a:fld id="{10A01DC5-1685-4615-8240-15192985C6A2}" type="slidenum">
              <a:rPr lang="en-AU" smtClean="0"/>
              <a:pPr/>
              <a:t>‹#›</a:t>
            </a:fld>
            <a:endParaRPr lang="en-AU"/>
          </a:p>
        </p:txBody>
      </p:sp>
      <p:sp>
        <p:nvSpPr>
          <p:cNvPr id="7" name="Date Placeholder 10">
            <a:extLst>
              <a:ext uri="{FF2B5EF4-FFF2-40B4-BE49-F238E27FC236}">
                <a16:creationId xmlns:a16="http://schemas.microsoft.com/office/drawing/2014/main" id="{72E4F78E-88AE-49DC-94D5-AD2C60619063}"/>
              </a:ext>
            </a:extLst>
          </p:cNvPr>
          <p:cNvSpPr>
            <a:spLocks noGrp="1"/>
          </p:cNvSpPr>
          <p:nvPr>
            <p:ph type="dt" sz="half" idx="2"/>
          </p:nvPr>
        </p:nvSpPr>
        <p:spPr>
          <a:xfrm>
            <a:off x="7380000"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US"/>
              <a:t>DD MMM YY</a:t>
            </a:r>
            <a:endParaRPr lang="en-AU" dirty="0"/>
          </a:p>
        </p:txBody>
      </p:sp>
      <p:sp>
        <p:nvSpPr>
          <p:cNvPr id="4" name="Text Placeholder 3">
            <a:extLst>
              <a:ext uri="{FF2B5EF4-FFF2-40B4-BE49-F238E27FC236}">
                <a16:creationId xmlns:a16="http://schemas.microsoft.com/office/drawing/2014/main" id="{B8587F0A-3EF9-46A9-A8FF-9715CF092942}"/>
              </a:ext>
            </a:extLst>
          </p:cNvPr>
          <p:cNvSpPr>
            <a:spLocks noGrp="1"/>
          </p:cNvSpPr>
          <p:nvPr>
            <p:ph type="body" sz="quarter" idx="13"/>
          </p:nvPr>
        </p:nvSpPr>
        <p:spPr>
          <a:xfrm>
            <a:off x="323850" y="324000"/>
            <a:ext cx="2520000" cy="4140000"/>
          </a:xfrm>
        </p:spPr>
        <p:txBody>
          <a:bodyPr/>
          <a:lstStyle>
            <a:lvl1pPr>
              <a:lnSpc>
                <a:spcPct val="80000"/>
              </a:lnSpc>
              <a:defRPr sz="3600">
                <a:solidFill>
                  <a:schemeClr val="tx1"/>
                </a:solidFill>
              </a:defRPr>
            </a:lvl1pPr>
            <a:lvl2pPr>
              <a:spcAft>
                <a:spcPts val="1200"/>
              </a:spcAft>
              <a:defRPr sz="1800">
                <a:solidFill>
                  <a:schemeClr val="accent1"/>
                </a:solidFill>
              </a:defRPr>
            </a:lvl2pPr>
            <a:lvl3pPr>
              <a:buNone/>
              <a:defRPr sz="800"/>
            </a:lvl3pPr>
            <a:lvl4pPr marL="179388" indent="-179388">
              <a:buFont typeface="Arial" panose="020B0604020202020204" pitchFamily="34" charset="0"/>
              <a:buChar char="•"/>
              <a:defRPr sz="800"/>
            </a:lvl4pPr>
            <a:lvl5pPr marL="357188" indent="-179388">
              <a:buFont typeface="Times New Roman" panose="02020603050405020304" pitchFamily="18" charset="0"/>
              <a:buChar char="–"/>
              <a:defRPr sz="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Tree>
    <p:extLst>
      <p:ext uri="{BB962C8B-B14F-4D97-AF65-F5344CB8AC3E}">
        <p14:creationId xmlns:p14="http://schemas.microsoft.com/office/powerpoint/2010/main" val="28997053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ANU SCHOOL OF LAW   |   PRESENTATION NAME GOES HERE</a:t>
            </a:r>
            <a:endParaRPr lang="en-AU"/>
          </a:p>
        </p:txBody>
      </p:sp>
      <p:sp>
        <p:nvSpPr>
          <p:cNvPr id="6" name="Slide Number Placeholder 5"/>
          <p:cNvSpPr>
            <a:spLocks noGrp="1"/>
          </p:cNvSpPr>
          <p:nvPr>
            <p:ph type="sldNum" sz="quarter" idx="12"/>
          </p:nvPr>
        </p:nvSpPr>
        <p:spPr/>
        <p:txBody>
          <a:bodyPr/>
          <a:lstStyle>
            <a:lvl1pPr algn="l">
              <a:defRPr/>
            </a:lvl1pPr>
          </a:lstStyle>
          <a:p>
            <a:fld id="{10A01DC5-1685-4615-8240-15192985C6A2}" type="slidenum">
              <a:rPr lang="en-AU" smtClean="0"/>
              <a:pPr/>
              <a:t>‹#›</a:t>
            </a:fld>
            <a:endParaRPr lang="en-AU"/>
          </a:p>
        </p:txBody>
      </p:sp>
      <p:sp>
        <p:nvSpPr>
          <p:cNvPr id="7" name="Date Placeholder 10">
            <a:extLst>
              <a:ext uri="{FF2B5EF4-FFF2-40B4-BE49-F238E27FC236}">
                <a16:creationId xmlns:a16="http://schemas.microsoft.com/office/drawing/2014/main" id="{72E4F78E-88AE-49DC-94D5-AD2C60619063}"/>
              </a:ext>
            </a:extLst>
          </p:cNvPr>
          <p:cNvSpPr>
            <a:spLocks noGrp="1"/>
          </p:cNvSpPr>
          <p:nvPr>
            <p:ph type="dt" sz="half" idx="2"/>
          </p:nvPr>
        </p:nvSpPr>
        <p:spPr>
          <a:xfrm>
            <a:off x="7380000"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US"/>
              <a:t>DD MMM YY</a:t>
            </a:r>
            <a:endParaRPr lang="en-AU" dirty="0"/>
          </a:p>
        </p:txBody>
      </p:sp>
      <p:sp>
        <p:nvSpPr>
          <p:cNvPr id="11" name="Text Placeholder 7">
            <a:extLst>
              <a:ext uri="{FF2B5EF4-FFF2-40B4-BE49-F238E27FC236}">
                <a16:creationId xmlns:a16="http://schemas.microsoft.com/office/drawing/2014/main" id="{94117324-6B4D-4511-9A09-354F37701177}"/>
              </a:ext>
            </a:extLst>
          </p:cNvPr>
          <p:cNvSpPr>
            <a:spLocks noGrp="1"/>
          </p:cNvSpPr>
          <p:nvPr>
            <p:ph type="body" sz="quarter" idx="13"/>
          </p:nvPr>
        </p:nvSpPr>
        <p:spPr>
          <a:xfrm>
            <a:off x="323850" y="324000"/>
            <a:ext cx="8459788" cy="1512887"/>
          </a:xfrm>
        </p:spPr>
        <p:txBody>
          <a:bodyPr/>
          <a:lstStyle>
            <a:lvl1pPr>
              <a:lnSpc>
                <a:spcPct val="80000"/>
              </a:lnSpc>
              <a:defRPr sz="3600">
                <a:solidFill>
                  <a:schemeClr val="accent1"/>
                </a:solidFill>
              </a:defRPr>
            </a:lvl1pPr>
            <a:lvl2pPr>
              <a:defRPr sz="1800"/>
            </a:lvl2pPr>
            <a:lvl3pPr>
              <a:buNone/>
              <a:defRPr/>
            </a:lvl3pPr>
          </a:lstStyle>
          <a:p>
            <a:pPr lvl="0"/>
            <a:r>
              <a:rPr lang="en-US"/>
              <a:t>Edit Master text styles</a:t>
            </a:r>
          </a:p>
          <a:p>
            <a:pPr lvl="1"/>
            <a:r>
              <a:rPr lang="en-US"/>
              <a:t>Second level</a:t>
            </a:r>
          </a:p>
        </p:txBody>
      </p:sp>
    </p:spTree>
    <p:extLst>
      <p:ext uri="{BB962C8B-B14F-4D97-AF65-F5344CB8AC3E}">
        <p14:creationId xmlns:p14="http://schemas.microsoft.com/office/powerpoint/2010/main" val="37040763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left, image right">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000" y="1800000"/>
            <a:ext cx="3600000" cy="2700000"/>
          </a:xfrm>
        </p:spPr>
        <p:txBody>
          <a:bodyPr/>
          <a:lstStyle>
            <a:lvl1pPr>
              <a:defRPr sz="1400"/>
            </a:lvl1pPr>
            <a:lvl2pPr>
              <a:defRPr sz="1100"/>
            </a:lvl2pPr>
            <a:lvl3pPr>
              <a:defRPr sz="1100"/>
            </a:lvl3pPr>
            <a:lvl4pPr>
              <a:defRPr sz="1100"/>
            </a:lvl4pPr>
            <a:lvl5pPr>
              <a:defRPr sz="11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ANU SCHOOL OF LAW   |   PRESENTATION NAME GOES HERE</a:t>
            </a:r>
            <a:endParaRPr lang="en-AU"/>
          </a:p>
        </p:txBody>
      </p:sp>
      <p:sp>
        <p:nvSpPr>
          <p:cNvPr id="6" name="Slide Number Placeholder 5"/>
          <p:cNvSpPr>
            <a:spLocks noGrp="1"/>
          </p:cNvSpPr>
          <p:nvPr>
            <p:ph type="sldNum" sz="quarter" idx="12"/>
          </p:nvPr>
        </p:nvSpPr>
        <p:spPr/>
        <p:txBody>
          <a:bodyPr/>
          <a:lstStyle>
            <a:lvl1pPr algn="l">
              <a:defRPr/>
            </a:lvl1pPr>
          </a:lstStyle>
          <a:p>
            <a:fld id="{10A01DC5-1685-4615-8240-15192985C6A2}" type="slidenum">
              <a:rPr lang="en-AU" smtClean="0"/>
              <a:pPr/>
              <a:t>‹#›</a:t>
            </a:fld>
            <a:endParaRPr lang="en-AU"/>
          </a:p>
        </p:txBody>
      </p:sp>
      <p:sp>
        <p:nvSpPr>
          <p:cNvPr id="7" name="Date Placeholder 10">
            <a:extLst>
              <a:ext uri="{FF2B5EF4-FFF2-40B4-BE49-F238E27FC236}">
                <a16:creationId xmlns:a16="http://schemas.microsoft.com/office/drawing/2014/main" id="{72E4F78E-88AE-49DC-94D5-AD2C60619063}"/>
              </a:ext>
            </a:extLst>
          </p:cNvPr>
          <p:cNvSpPr>
            <a:spLocks noGrp="1"/>
          </p:cNvSpPr>
          <p:nvPr>
            <p:ph type="dt" sz="half" idx="2"/>
          </p:nvPr>
        </p:nvSpPr>
        <p:spPr>
          <a:xfrm>
            <a:off x="7380000"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US"/>
              <a:t>DD MMM YY</a:t>
            </a:r>
            <a:endParaRPr lang="en-AU" dirty="0"/>
          </a:p>
        </p:txBody>
      </p:sp>
      <p:sp>
        <p:nvSpPr>
          <p:cNvPr id="8" name="Text Placeholder 7">
            <a:extLst>
              <a:ext uri="{FF2B5EF4-FFF2-40B4-BE49-F238E27FC236}">
                <a16:creationId xmlns:a16="http://schemas.microsoft.com/office/drawing/2014/main" id="{1523145E-4A65-4D12-BF17-1E376D23E49C}"/>
              </a:ext>
            </a:extLst>
          </p:cNvPr>
          <p:cNvSpPr>
            <a:spLocks noGrp="1"/>
          </p:cNvSpPr>
          <p:nvPr>
            <p:ph type="body" sz="quarter" idx="13"/>
          </p:nvPr>
        </p:nvSpPr>
        <p:spPr>
          <a:xfrm>
            <a:off x="323850" y="324000"/>
            <a:ext cx="3600000" cy="1512887"/>
          </a:xfrm>
        </p:spPr>
        <p:txBody>
          <a:bodyPr/>
          <a:lstStyle>
            <a:lvl1pPr>
              <a:lnSpc>
                <a:spcPct val="80000"/>
              </a:lnSpc>
              <a:defRPr sz="3600">
                <a:solidFill>
                  <a:schemeClr val="accent1"/>
                </a:solidFill>
              </a:defRPr>
            </a:lvl1pPr>
            <a:lvl2pPr>
              <a:defRPr sz="1800"/>
            </a:lvl2pPr>
            <a:lvl3pPr>
              <a:buNone/>
              <a:defRPr/>
            </a:lvl3pPr>
          </a:lstStyle>
          <a:p>
            <a:pPr lvl="0"/>
            <a:r>
              <a:rPr lang="en-US"/>
              <a:t>Edit Master text styles</a:t>
            </a:r>
          </a:p>
          <a:p>
            <a:pPr lvl="1"/>
            <a:r>
              <a:rPr lang="en-US"/>
              <a:t>Second level</a:t>
            </a:r>
          </a:p>
        </p:txBody>
      </p:sp>
      <p:cxnSp>
        <p:nvCxnSpPr>
          <p:cNvPr id="12" name="Straight Connector 11">
            <a:extLst>
              <a:ext uri="{FF2B5EF4-FFF2-40B4-BE49-F238E27FC236}">
                <a16:creationId xmlns:a16="http://schemas.microsoft.com/office/drawing/2014/main" id="{AE17CBD4-5DAE-4848-BC50-36416D91C4AD}"/>
              </a:ext>
            </a:extLst>
          </p:cNvPr>
          <p:cNvCxnSpPr/>
          <p:nvPr userDrawn="1"/>
        </p:nvCxnSpPr>
        <p:spPr>
          <a:xfrm>
            <a:off x="4572000" y="324000"/>
            <a:ext cx="0" cy="41040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Picture Placeholder 13">
            <a:extLst>
              <a:ext uri="{FF2B5EF4-FFF2-40B4-BE49-F238E27FC236}">
                <a16:creationId xmlns:a16="http://schemas.microsoft.com/office/drawing/2014/main" id="{52B441EC-09C6-4B4A-9603-C02952057BC3}"/>
              </a:ext>
            </a:extLst>
          </p:cNvPr>
          <p:cNvSpPr>
            <a:spLocks noGrp="1"/>
          </p:cNvSpPr>
          <p:nvPr>
            <p:ph type="pic" sz="quarter" idx="14"/>
          </p:nvPr>
        </p:nvSpPr>
        <p:spPr>
          <a:xfrm>
            <a:off x="5256000" y="323850"/>
            <a:ext cx="3528000" cy="4104000"/>
          </a:xfrm>
        </p:spPr>
        <p:txBody>
          <a:bodyPr/>
          <a:lstStyle/>
          <a:p>
            <a:r>
              <a:rPr lang="en-US"/>
              <a:t>Click icon to add picture</a:t>
            </a:r>
            <a:endParaRPr lang="en-AU"/>
          </a:p>
        </p:txBody>
      </p:sp>
      <p:sp>
        <p:nvSpPr>
          <p:cNvPr id="16" name="Text Placeholder 15">
            <a:extLst>
              <a:ext uri="{FF2B5EF4-FFF2-40B4-BE49-F238E27FC236}">
                <a16:creationId xmlns:a16="http://schemas.microsoft.com/office/drawing/2014/main" id="{FC4D845E-CFE4-4388-98CF-2B7CD087A960}"/>
              </a:ext>
            </a:extLst>
          </p:cNvPr>
          <p:cNvSpPr>
            <a:spLocks noGrp="1"/>
          </p:cNvSpPr>
          <p:nvPr>
            <p:ph type="body" sz="quarter" idx="15" hasCustomPrompt="1"/>
          </p:nvPr>
        </p:nvSpPr>
        <p:spPr>
          <a:xfrm>
            <a:off x="5112000" y="630621"/>
            <a:ext cx="108000" cy="3796917"/>
          </a:xfrm>
        </p:spPr>
        <p:txBody>
          <a:bodyPr vert="vert270" anchor="t"/>
          <a:lstStyle>
            <a:lvl1pPr>
              <a:defRPr sz="600">
                <a:solidFill>
                  <a:schemeClr val="tx1"/>
                </a:solidFill>
                <a:latin typeface="+mn-lt"/>
              </a:defRPr>
            </a:lvl1pPr>
          </a:lstStyle>
          <a:p>
            <a:pPr lvl="0"/>
            <a:r>
              <a:rPr lang="en-US" dirty="0"/>
              <a:t>Image credit here</a:t>
            </a:r>
          </a:p>
        </p:txBody>
      </p:sp>
    </p:spTree>
    <p:extLst>
      <p:ext uri="{BB962C8B-B14F-4D97-AF65-F5344CB8AC3E}">
        <p14:creationId xmlns:p14="http://schemas.microsoft.com/office/powerpoint/2010/main" val="23093478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mage left, text right">
    <p:spTree>
      <p:nvGrpSpPr>
        <p:cNvPr id="1" name=""/>
        <p:cNvGrpSpPr/>
        <p:nvPr/>
      </p:nvGrpSpPr>
      <p:grpSpPr>
        <a:xfrm>
          <a:off x="0" y="0"/>
          <a:ext cx="0" cy="0"/>
          <a:chOff x="0" y="0"/>
          <a:chExt cx="0" cy="0"/>
        </a:xfrm>
      </p:grpSpPr>
      <p:sp>
        <p:nvSpPr>
          <p:cNvPr id="3" name="Content Placeholder 2"/>
          <p:cNvSpPr>
            <a:spLocks noGrp="1"/>
          </p:cNvSpPr>
          <p:nvPr>
            <p:ph idx="1"/>
          </p:nvPr>
        </p:nvSpPr>
        <p:spPr>
          <a:xfrm>
            <a:off x="5220150" y="1080000"/>
            <a:ext cx="3600000" cy="3347538"/>
          </a:xfrm>
        </p:spPr>
        <p:txBody>
          <a:bodyPr/>
          <a:lstStyle>
            <a:lvl1pPr>
              <a:defRPr sz="1400"/>
            </a:lvl1pPr>
            <a:lvl2pPr>
              <a:defRPr sz="1100"/>
            </a:lvl2pPr>
            <a:lvl3pPr>
              <a:defRPr sz="1100"/>
            </a:lvl3pPr>
            <a:lvl4pPr>
              <a:defRPr sz="1100"/>
            </a:lvl4pPr>
            <a:lvl5pPr>
              <a:defRPr sz="11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7">
            <a:extLst>
              <a:ext uri="{FF2B5EF4-FFF2-40B4-BE49-F238E27FC236}">
                <a16:creationId xmlns:a16="http://schemas.microsoft.com/office/drawing/2014/main" id="{1523145E-4A65-4D12-BF17-1E376D23E49C}"/>
              </a:ext>
            </a:extLst>
          </p:cNvPr>
          <p:cNvSpPr>
            <a:spLocks noGrp="1"/>
          </p:cNvSpPr>
          <p:nvPr>
            <p:ph type="body" sz="quarter" idx="13"/>
          </p:nvPr>
        </p:nvSpPr>
        <p:spPr>
          <a:xfrm>
            <a:off x="5220000" y="324000"/>
            <a:ext cx="3600000" cy="1512887"/>
          </a:xfrm>
        </p:spPr>
        <p:txBody>
          <a:bodyPr/>
          <a:lstStyle>
            <a:lvl1pPr>
              <a:lnSpc>
                <a:spcPct val="80000"/>
              </a:lnSpc>
              <a:defRPr sz="3600">
                <a:solidFill>
                  <a:schemeClr val="tx1"/>
                </a:solidFill>
              </a:defRPr>
            </a:lvl1pPr>
            <a:lvl2pPr>
              <a:defRPr sz="1800">
                <a:solidFill>
                  <a:schemeClr val="accent1"/>
                </a:solidFill>
              </a:defRPr>
            </a:lvl2pPr>
            <a:lvl3pPr>
              <a:buNone/>
              <a:defRPr/>
            </a:lvl3pPr>
          </a:lstStyle>
          <a:p>
            <a:pPr lvl="0"/>
            <a:r>
              <a:rPr lang="en-US"/>
              <a:t>Edit Master text styles</a:t>
            </a:r>
          </a:p>
          <a:p>
            <a:pPr lvl="1"/>
            <a:r>
              <a:rPr lang="en-US"/>
              <a:t>Second level</a:t>
            </a:r>
          </a:p>
        </p:txBody>
      </p:sp>
      <p:sp>
        <p:nvSpPr>
          <p:cNvPr id="5" name="Footer Placeholder 4"/>
          <p:cNvSpPr>
            <a:spLocks noGrp="1"/>
          </p:cNvSpPr>
          <p:nvPr>
            <p:ph type="ftr" sz="quarter" idx="11"/>
          </p:nvPr>
        </p:nvSpPr>
        <p:spPr/>
        <p:txBody>
          <a:bodyPr/>
          <a:lstStyle/>
          <a:p>
            <a:r>
              <a:rPr lang="en-US"/>
              <a:t>ANU SCHOOL OF LAW   |   PRESENTATION NAME GOES HERE</a:t>
            </a:r>
            <a:endParaRPr lang="en-AU"/>
          </a:p>
        </p:txBody>
      </p:sp>
      <p:sp>
        <p:nvSpPr>
          <p:cNvPr id="6" name="Slide Number Placeholder 5"/>
          <p:cNvSpPr>
            <a:spLocks noGrp="1"/>
          </p:cNvSpPr>
          <p:nvPr>
            <p:ph type="sldNum" sz="quarter" idx="12"/>
          </p:nvPr>
        </p:nvSpPr>
        <p:spPr/>
        <p:txBody>
          <a:bodyPr/>
          <a:lstStyle>
            <a:lvl1pPr algn="l">
              <a:defRPr/>
            </a:lvl1pPr>
          </a:lstStyle>
          <a:p>
            <a:fld id="{10A01DC5-1685-4615-8240-15192985C6A2}" type="slidenum">
              <a:rPr lang="en-AU" smtClean="0"/>
              <a:pPr/>
              <a:t>‹#›</a:t>
            </a:fld>
            <a:endParaRPr lang="en-AU"/>
          </a:p>
        </p:txBody>
      </p:sp>
      <p:sp>
        <p:nvSpPr>
          <p:cNvPr id="7" name="Date Placeholder 10">
            <a:extLst>
              <a:ext uri="{FF2B5EF4-FFF2-40B4-BE49-F238E27FC236}">
                <a16:creationId xmlns:a16="http://schemas.microsoft.com/office/drawing/2014/main" id="{72E4F78E-88AE-49DC-94D5-AD2C60619063}"/>
              </a:ext>
            </a:extLst>
          </p:cNvPr>
          <p:cNvSpPr>
            <a:spLocks noGrp="1"/>
          </p:cNvSpPr>
          <p:nvPr>
            <p:ph type="dt" sz="half" idx="2"/>
          </p:nvPr>
        </p:nvSpPr>
        <p:spPr>
          <a:xfrm>
            <a:off x="7380000"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US"/>
              <a:t>DD MMM YY</a:t>
            </a:r>
            <a:endParaRPr lang="en-AU" dirty="0"/>
          </a:p>
        </p:txBody>
      </p:sp>
      <p:cxnSp>
        <p:nvCxnSpPr>
          <p:cNvPr id="12" name="Straight Connector 11">
            <a:extLst>
              <a:ext uri="{FF2B5EF4-FFF2-40B4-BE49-F238E27FC236}">
                <a16:creationId xmlns:a16="http://schemas.microsoft.com/office/drawing/2014/main" id="{AE17CBD4-5DAE-4848-BC50-36416D91C4AD}"/>
              </a:ext>
            </a:extLst>
          </p:cNvPr>
          <p:cNvCxnSpPr/>
          <p:nvPr userDrawn="1"/>
        </p:nvCxnSpPr>
        <p:spPr>
          <a:xfrm>
            <a:off x="4572000" y="324000"/>
            <a:ext cx="0" cy="41040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Picture Placeholder 13">
            <a:extLst>
              <a:ext uri="{FF2B5EF4-FFF2-40B4-BE49-F238E27FC236}">
                <a16:creationId xmlns:a16="http://schemas.microsoft.com/office/drawing/2014/main" id="{52B441EC-09C6-4B4A-9603-C02952057BC3}"/>
              </a:ext>
            </a:extLst>
          </p:cNvPr>
          <p:cNvSpPr>
            <a:spLocks noGrp="1"/>
          </p:cNvSpPr>
          <p:nvPr>
            <p:ph type="pic" sz="quarter" idx="14"/>
          </p:nvPr>
        </p:nvSpPr>
        <p:spPr>
          <a:xfrm>
            <a:off x="324000" y="323850"/>
            <a:ext cx="3528000" cy="4104000"/>
          </a:xfrm>
        </p:spPr>
        <p:txBody>
          <a:bodyPr/>
          <a:lstStyle/>
          <a:p>
            <a:r>
              <a:rPr lang="en-US"/>
              <a:t>Click icon to add picture</a:t>
            </a:r>
            <a:endParaRPr lang="en-AU"/>
          </a:p>
        </p:txBody>
      </p:sp>
      <p:sp>
        <p:nvSpPr>
          <p:cNvPr id="16" name="Text Placeholder 15">
            <a:extLst>
              <a:ext uri="{FF2B5EF4-FFF2-40B4-BE49-F238E27FC236}">
                <a16:creationId xmlns:a16="http://schemas.microsoft.com/office/drawing/2014/main" id="{FC4D845E-CFE4-4388-98CF-2B7CD087A960}"/>
              </a:ext>
            </a:extLst>
          </p:cNvPr>
          <p:cNvSpPr>
            <a:spLocks noGrp="1"/>
          </p:cNvSpPr>
          <p:nvPr>
            <p:ph type="body" sz="quarter" idx="15" hasCustomPrompt="1"/>
          </p:nvPr>
        </p:nvSpPr>
        <p:spPr>
          <a:xfrm>
            <a:off x="3960000" y="630621"/>
            <a:ext cx="108000" cy="3796917"/>
          </a:xfrm>
        </p:spPr>
        <p:txBody>
          <a:bodyPr vert="vert270" anchor="t"/>
          <a:lstStyle>
            <a:lvl1pPr>
              <a:defRPr sz="600">
                <a:solidFill>
                  <a:schemeClr val="tx1"/>
                </a:solidFill>
                <a:latin typeface="+mn-lt"/>
              </a:defRPr>
            </a:lvl1pPr>
          </a:lstStyle>
          <a:p>
            <a:pPr lvl="0"/>
            <a:r>
              <a:rPr lang="en-US" dirty="0"/>
              <a:t>Image credit here</a:t>
            </a:r>
          </a:p>
        </p:txBody>
      </p:sp>
    </p:spTree>
    <p:extLst>
      <p:ext uri="{BB962C8B-B14F-4D97-AF65-F5344CB8AC3E}">
        <p14:creationId xmlns:p14="http://schemas.microsoft.com/office/powerpoint/2010/main" val="3002268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 left, large image righ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ANU SCHOOL OF LAW   |   PRESENTATION NAME GOES HERE</a:t>
            </a:r>
            <a:endParaRPr lang="en-AU"/>
          </a:p>
        </p:txBody>
      </p:sp>
      <p:sp>
        <p:nvSpPr>
          <p:cNvPr id="6" name="Slide Number Placeholder 5"/>
          <p:cNvSpPr>
            <a:spLocks noGrp="1"/>
          </p:cNvSpPr>
          <p:nvPr>
            <p:ph type="sldNum" sz="quarter" idx="12"/>
          </p:nvPr>
        </p:nvSpPr>
        <p:spPr/>
        <p:txBody>
          <a:bodyPr/>
          <a:lstStyle>
            <a:lvl1pPr algn="l">
              <a:defRPr/>
            </a:lvl1pPr>
          </a:lstStyle>
          <a:p>
            <a:fld id="{10A01DC5-1685-4615-8240-15192985C6A2}" type="slidenum">
              <a:rPr lang="en-AU" smtClean="0"/>
              <a:pPr/>
              <a:t>‹#›</a:t>
            </a:fld>
            <a:endParaRPr lang="en-AU"/>
          </a:p>
        </p:txBody>
      </p:sp>
      <p:sp>
        <p:nvSpPr>
          <p:cNvPr id="7" name="Date Placeholder 10">
            <a:extLst>
              <a:ext uri="{FF2B5EF4-FFF2-40B4-BE49-F238E27FC236}">
                <a16:creationId xmlns:a16="http://schemas.microsoft.com/office/drawing/2014/main" id="{72E4F78E-88AE-49DC-94D5-AD2C60619063}"/>
              </a:ext>
            </a:extLst>
          </p:cNvPr>
          <p:cNvSpPr>
            <a:spLocks noGrp="1"/>
          </p:cNvSpPr>
          <p:nvPr>
            <p:ph type="dt" sz="half" idx="2"/>
          </p:nvPr>
        </p:nvSpPr>
        <p:spPr>
          <a:xfrm>
            <a:off x="7380000"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US"/>
              <a:t>DD MMM YY</a:t>
            </a:r>
            <a:endParaRPr lang="en-AU" dirty="0"/>
          </a:p>
        </p:txBody>
      </p:sp>
      <p:sp>
        <p:nvSpPr>
          <p:cNvPr id="14" name="Picture Placeholder 13">
            <a:extLst>
              <a:ext uri="{FF2B5EF4-FFF2-40B4-BE49-F238E27FC236}">
                <a16:creationId xmlns:a16="http://schemas.microsoft.com/office/drawing/2014/main" id="{52B441EC-09C6-4B4A-9603-C02952057BC3}"/>
              </a:ext>
            </a:extLst>
          </p:cNvPr>
          <p:cNvSpPr>
            <a:spLocks noGrp="1"/>
          </p:cNvSpPr>
          <p:nvPr>
            <p:ph type="pic" sz="quarter" idx="14"/>
          </p:nvPr>
        </p:nvSpPr>
        <p:spPr>
          <a:xfrm>
            <a:off x="3132000" y="323850"/>
            <a:ext cx="5652000" cy="4104000"/>
          </a:xfrm>
        </p:spPr>
        <p:txBody>
          <a:bodyPr/>
          <a:lstStyle/>
          <a:p>
            <a:r>
              <a:rPr lang="en-US"/>
              <a:t>Click icon to add picture</a:t>
            </a:r>
            <a:endParaRPr lang="en-AU"/>
          </a:p>
        </p:txBody>
      </p:sp>
      <p:sp>
        <p:nvSpPr>
          <p:cNvPr id="16" name="Text Placeholder 15">
            <a:extLst>
              <a:ext uri="{FF2B5EF4-FFF2-40B4-BE49-F238E27FC236}">
                <a16:creationId xmlns:a16="http://schemas.microsoft.com/office/drawing/2014/main" id="{FC4D845E-CFE4-4388-98CF-2B7CD087A960}"/>
              </a:ext>
            </a:extLst>
          </p:cNvPr>
          <p:cNvSpPr>
            <a:spLocks noGrp="1"/>
          </p:cNvSpPr>
          <p:nvPr>
            <p:ph type="body" sz="quarter" idx="15" hasCustomPrompt="1"/>
          </p:nvPr>
        </p:nvSpPr>
        <p:spPr>
          <a:xfrm>
            <a:off x="2952000" y="630621"/>
            <a:ext cx="108000" cy="3796917"/>
          </a:xfrm>
        </p:spPr>
        <p:txBody>
          <a:bodyPr vert="vert270" anchor="t"/>
          <a:lstStyle>
            <a:lvl1pPr>
              <a:defRPr sz="600">
                <a:solidFill>
                  <a:schemeClr val="tx1"/>
                </a:solidFill>
                <a:latin typeface="+mn-lt"/>
              </a:defRPr>
            </a:lvl1pPr>
          </a:lstStyle>
          <a:p>
            <a:pPr lvl="0"/>
            <a:r>
              <a:rPr lang="en-US" dirty="0"/>
              <a:t>Image credit here</a:t>
            </a:r>
          </a:p>
        </p:txBody>
      </p:sp>
      <p:sp>
        <p:nvSpPr>
          <p:cNvPr id="13" name="Text Placeholder 3">
            <a:extLst>
              <a:ext uri="{FF2B5EF4-FFF2-40B4-BE49-F238E27FC236}">
                <a16:creationId xmlns:a16="http://schemas.microsoft.com/office/drawing/2014/main" id="{86B4478A-1BDA-4472-A289-4B0C4E795994}"/>
              </a:ext>
            </a:extLst>
          </p:cNvPr>
          <p:cNvSpPr>
            <a:spLocks noGrp="1"/>
          </p:cNvSpPr>
          <p:nvPr>
            <p:ph type="body" sz="quarter" idx="13"/>
          </p:nvPr>
        </p:nvSpPr>
        <p:spPr>
          <a:xfrm>
            <a:off x="323850" y="324000"/>
            <a:ext cx="2160000" cy="4140000"/>
          </a:xfrm>
        </p:spPr>
        <p:txBody>
          <a:bodyPr/>
          <a:lstStyle>
            <a:lvl1pPr>
              <a:lnSpc>
                <a:spcPct val="80000"/>
              </a:lnSpc>
              <a:defRPr sz="3600">
                <a:solidFill>
                  <a:schemeClr val="tx1"/>
                </a:solidFill>
              </a:defRPr>
            </a:lvl1pPr>
            <a:lvl2pPr>
              <a:spcAft>
                <a:spcPts val="1200"/>
              </a:spcAft>
              <a:defRPr sz="1800">
                <a:solidFill>
                  <a:schemeClr val="accent1"/>
                </a:solidFill>
              </a:defRPr>
            </a:lvl2pPr>
            <a:lvl3pPr>
              <a:buNone/>
              <a:defRPr sz="800"/>
            </a:lvl3pPr>
            <a:lvl4pPr marL="179388" indent="-179388">
              <a:buFont typeface="Arial" panose="020B0604020202020204" pitchFamily="34" charset="0"/>
              <a:buChar char="•"/>
              <a:defRPr sz="800"/>
            </a:lvl4pPr>
            <a:lvl5pPr marL="357188" indent="-179388">
              <a:buFont typeface="Times New Roman" panose="02020603050405020304" pitchFamily="18" charset="0"/>
              <a:buChar char="–"/>
              <a:defRPr sz="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Tree>
    <p:extLst>
      <p:ext uri="{BB962C8B-B14F-4D97-AF65-F5344CB8AC3E}">
        <p14:creationId xmlns:p14="http://schemas.microsoft.com/office/powerpoint/2010/main" val="21889458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Image only">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ANU SCHOOL OF LAW   |   PRESENTATION NAME GOES HERE</a:t>
            </a:r>
            <a:endParaRPr lang="en-AU"/>
          </a:p>
        </p:txBody>
      </p:sp>
      <p:sp>
        <p:nvSpPr>
          <p:cNvPr id="4" name="Slide Number Placeholder 3"/>
          <p:cNvSpPr>
            <a:spLocks noGrp="1"/>
          </p:cNvSpPr>
          <p:nvPr>
            <p:ph type="sldNum" sz="quarter" idx="12"/>
          </p:nvPr>
        </p:nvSpPr>
        <p:spPr/>
        <p:txBody>
          <a:bodyPr/>
          <a:lstStyle>
            <a:lvl1pPr algn="l">
              <a:defRPr/>
            </a:lvl1pPr>
          </a:lstStyle>
          <a:p>
            <a:fld id="{10A01DC5-1685-4615-8240-15192985C6A2}" type="slidenum">
              <a:rPr lang="en-AU" smtClean="0"/>
              <a:pPr/>
              <a:t>‹#›</a:t>
            </a:fld>
            <a:endParaRPr lang="en-AU" dirty="0"/>
          </a:p>
        </p:txBody>
      </p:sp>
      <p:sp>
        <p:nvSpPr>
          <p:cNvPr id="5" name="Date Placeholder 10">
            <a:extLst>
              <a:ext uri="{FF2B5EF4-FFF2-40B4-BE49-F238E27FC236}">
                <a16:creationId xmlns:a16="http://schemas.microsoft.com/office/drawing/2014/main" id="{17E45197-8F27-48C7-B54F-6D8F7E295482}"/>
              </a:ext>
            </a:extLst>
          </p:cNvPr>
          <p:cNvSpPr>
            <a:spLocks noGrp="1"/>
          </p:cNvSpPr>
          <p:nvPr>
            <p:ph type="dt" sz="half" idx="2"/>
          </p:nvPr>
        </p:nvSpPr>
        <p:spPr>
          <a:xfrm>
            <a:off x="7380000"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US"/>
              <a:t>DD MMM YY</a:t>
            </a:r>
            <a:endParaRPr lang="en-AU" dirty="0"/>
          </a:p>
        </p:txBody>
      </p:sp>
      <p:sp>
        <p:nvSpPr>
          <p:cNvPr id="8" name="Picture Placeholder 7">
            <a:extLst>
              <a:ext uri="{FF2B5EF4-FFF2-40B4-BE49-F238E27FC236}">
                <a16:creationId xmlns:a16="http://schemas.microsoft.com/office/drawing/2014/main" id="{73307DB3-CBE2-4A55-BE8E-C26CBADA0D74}"/>
              </a:ext>
            </a:extLst>
          </p:cNvPr>
          <p:cNvSpPr>
            <a:spLocks noGrp="1"/>
          </p:cNvSpPr>
          <p:nvPr>
            <p:ph type="pic" sz="quarter" idx="13"/>
          </p:nvPr>
        </p:nvSpPr>
        <p:spPr>
          <a:xfrm>
            <a:off x="323850" y="324000"/>
            <a:ext cx="8460000" cy="4104000"/>
          </a:xfrm>
        </p:spPr>
        <p:txBody>
          <a:bodyPr/>
          <a:lstStyle/>
          <a:p>
            <a:r>
              <a:rPr lang="en-US"/>
              <a:t>Click icon to add picture</a:t>
            </a:r>
            <a:endParaRPr lang="en-AU"/>
          </a:p>
        </p:txBody>
      </p:sp>
      <p:sp>
        <p:nvSpPr>
          <p:cNvPr id="9" name="Text Placeholder 15">
            <a:extLst>
              <a:ext uri="{FF2B5EF4-FFF2-40B4-BE49-F238E27FC236}">
                <a16:creationId xmlns:a16="http://schemas.microsoft.com/office/drawing/2014/main" id="{F005714D-B845-45B5-AB70-7040C7217277}"/>
              </a:ext>
            </a:extLst>
          </p:cNvPr>
          <p:cNvSpPr>
            <a:spLocks noGrp="1"/>
          </p:cNvSpPr>
          <p:nvPr>
            <p:ph type="body" sz="quarter" idx="15" hasCustomPrompt="1"/>
          </p:nvPr>
        </p:nvSpPr>
        <p:spPr>
          <a:xfrm>
            <a:off x="180000" y="630621"/>
            <a:ext cx="108000" cy="3796917"/>
          </a:xfrm>
        </p:spPr>
        <p:txBody>
          <a:bodyPr vert="vert270" anchor="t"/>
          <a:lstStyle>
            <a:lvl1pPr>
              <a:defRPr sz="600">
                <a:solidFill>
                  <a:schemeClr val="tx1"/>
                </a:solidFill>
                <a:latin typeface="+mn-lt"/>
              </a:defRPr>
            </a:lvl1pPr>
          </a:lstStyle>
          <a:p>
            <a:pPr lvl="0"/>
            <a:r>
              <a:rPr lang="en-US" dirty="0"/>
              <a:t>Image credit here</a:t>
            </a:r>
          </a:p>
        </p:txBody>
      </p:sp>
    </p:spTree>
    <p:extLst>
      <p:ext uri="{BB962C8B-B14F-4D97-AF65-F5344CB8AC3E}">
        <p14:creationId xmlns:p14="http://schemas.microsoft.com/office/powerpoint/2010/main" val="30116877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images only">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ANU SCHOOL OF LAW   |   PRESENTATION NAME GOES HERE</a:t>
            </a:r>
            <a:endParaRPr lang="en-AU"/>
          </a:p>
        </p:txBody>
      </p:sp>
      <p:sp>
        <p:nvSpPr>
          <p:cNvPr id="4" name="Slide Number Placeholder 3"/>
          <p:cNvSpPr>
            <a:spLocks noGrp="1"/>
          </p:cNvSpPr>
          <p:nvPr>
            <p:ph type="sldNum" sz="quarter" idx="12"/>
          </p:nvPr>
        </p:nvSpPr>
        <p:spPr/>
        <p:txBody>
          <a:bodyPr/>
          <a:lstStyle>
            <a:lvl1pPr algn="l">
              <a:defRPr/>
            </a:lvl1pPr>
          </a:lstStyle>
          <a:p>
            <a:fld id="{10A01DC5-1685-4615-8240-15192985C6A2}" type="slidenum">
              <a:rPr lang="en-AU" smtClean="0"/>
              <a:pPr/>
              <a:t>‹#›</a:t>
            </a:fld>
            <a:endParaRPr lang="en-AU" dirty="0"/>
          </a:p>
        </p:txBody>
      </p:sp>
      <p:sp>
        <p:nvSpPr>
          <p:cNvPr id="5" name="Date Placeholder 10">
            <a:extLst>
              <a:ext uri="{FF2B5EF4-FFF2-40B4-BE49-F238E27FC236}">
                <a16:creationId xmlns:a16="http://schemas.microsoft.com/office/drawing/2014/main" id="{17E45197-8F27-48C7-B54F-6D8F7E295482}"/>
              </a:ext>
            </a:extLst>
          </p:cNvPr>
          <p:cNvSpPr>
            <a:spLocks noGrp="1"/>
          </p:cNvSpPr>
          <p:nvPr>
            <p:ph type="dt" sz="half" idx="2"/>
          </p:nvPr>
        </p:nvSpPr>
        <p:spPr>
          <a:xfrm>
            <a:off x="7380000"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US"/>
              <a:t>DD MMM YY</a:t>
            </a:r>
            <a:endParaRPr lang="en-AU" dirty="0"/>
          </a:p>
        </p:txBody>
      </p:sp>
      <p:sp>
        <p:nvSpPr>
          <p:cNvPr id="8" name="Picture Placeholder 7">
            <a:extLst>
              <a:ext uri="{FF2B5EF4-FFF2-40B4-BE49-F238E27FC236}">
                <a16:creationId xmlns:a16="http://schemas.microsoft.com/office/drawing/2014/main" id="{73307DB3-CBE2-4A55-BE8E-C26CBADA0D74}"/>
              </a:ext>
            </a:extLst>
          </p:cNvPr>
          <p:cNvSpPr>
            <a:spLocks noGrp="1"/>
          </p:cNvSpPr>
          <p:nvPr>
            <p:ph type="pic" sz="quarter" idx="13"/>
          </p:nvPr>
        </p:nvSpPr>
        <p:spPr>
          <a:xfrm>
            <a:off x="323850" y="324000"/>
            <a:ext cx="4104000" cy="4104000"/>
          </a:xfrm>
        </p:spPr>
        <p:txBody>
          <a:bodyPr/>
          <a:lstStyle/>
          <a:p>
            <a:r>
              <a:rPr lang="en-US"/>
              <a:t>Click icon to add picture</a:t>
            </a:r>
            <a:endParaRPr lang="en-AU"/>
          </a:p>
        </p:txBody>
      </p:sp>
      <p:sp>
        <p:nvSpPr>
          <p:cNvPr id="9" name="Text Placeholder 15">
            <a:extLst>
              <a:ext uri="{FF2B5EF4-FFF2-40B4-BE49-F238E27FC236}">
                <a16:creationId xmlns:a16="http://schemas.microsoft.com/office/drawing/2014/main" id="{5CD301A0-52A4-469E-ACAD-84A14A2181F2}"/>
              </a:ext>
            </a:extLst>
          </p:cNvPr>
          <p:cNvSpPr>
            <a:spLocks noGrp="1"/>
          </p:cNvSpPr>
          <p:nvPr>
            <p:ph type="body" sz="quarter" idx="15" hasCustomPrompt="1"/>
          </p:nvPr>
        </p:nvSpPr>
        <p:spPr>
          <a:xfrm>
            <a:off x="180000" y="630621"/>
            <a:ext cx="108000" cy="3796917"/>
          </a:xfrm>
        </p:spPr>
        <p:txBody>
          <a:bodyPr vert="vert270" anchor="t"/>
          <a:lstStyle>
            <a:lvl1pPr>
              <a:defRPr sz="600">
                <a:solidFill>
                  <a:schemeClr val="tx1"/>
                </a:solidFill>
                <a:latin typeface="+mn-lt"/>
              </a:defRPr>
            </a:lvl1pPr>
          </a:lstStyle>
          <a:p>
            <a:pPr lvl="0"/>
            <a:r>
              <a:rPr lang="en-US" dirty="0"/>
              <a:t>Image credit here</a:t>
            </a:r>
          </a:p>
        </p:txBody>
      </p:sp>
      <p:sp>
        <p:nvSpPr>
          <p:cNvPr id="10" name="Picture Placeholder 7">
            <a:extLst>
              <a:ext uri="{FF2B5EF4-FFF2-40B4-BE49-F238E27FC236}">
                <a16:creationId xmlns:a16="http://schemas.microsoft.com/office/drawing/2014/main" id="{46B417A0-A601-4DF8-833D-2F1065E5A80D}"/>
              </a:ext>
            </a:extLst>
          </p:cNvPr>
          <p:cNvSpPr>
            <a:spLocks noGrp="1"/>
          </p:cNvSpPr>
          <p:nvPr>
            <p:ph type="pic" sz="quarter" idx="16"/>
          </p:nvPr>
        </p:nvSpPr>
        <p:spPr>
          <a:xfrm>
            <a:off x="4680000" y="324000"/>
            <a:ext cx="4104000" cy="4104000"/>
          </a:xfrm>
        </p:spPr>
        <p:txBody>
          <a:bodyPr/>
          <a:lstStyle/>
          <a:p>
            <a:r>
              <a:rPr lang="en-US"/>
              <a:t>Click icon to add picture</a:t>
            </a:r>
            <a:endParaRPr lang="en-AU"/>
          </a:p>
        </p:txBody>
      </p:sp>
      <p:sp>
        <p:nvSpPr>
          <p:cNvPr id="11" name="Text Placeholder 15">
            <a:extLst>
              <a:ext uri="{FF2B5EF4-FFF2-40B4-BE49-F238E27FC236}">
                <a16:creationId xmlns:a16="http://schemas.microsoft.com/office/drawing/2014/main" id="{C8112A07-2578-4C64-9E60-0E0913ABA16B}"/>
              </a:ext>
            </a:extLst>
          </p:cNvPr>
          <p:cNvSpPr>
            <a:spLocks noGrp="1"/>
          </p:cNvSpPr>
          <p:nvPr>
            <p:ph type="body" sz="quarter" idx="17" hasCustomPrompt="1"/>
          </p:nvPr>
        </p:nvSpPr>
        <p:spPr>
          <a:xfrm>
            <a:off x="4536000" y="630621"/>
            <a:ext cx="108000" cy="3796917"/>
          </a:xfrm>
        </p:spPr>
        <p:txBody>
          <a:bodyPr vert="vert270" anchor="t"/>
          <a:lstStyle>
            <a:lvl1pPr>
              <a:defRPr sz="600">
                <a:solidFill>
                  <a:schemeClr val="tx1"/>
                </a:solidFill>
                <a:latin typeface="+mn-lt"/>
              </a:defRPr>
            </a:lvl1pPr>
          </a:lstStyle>
          <a:p>
            <a:pPr lvl="0"/>
            <a:r>
              <a:rPr lang="en-US" dirty="0"/>
              <a:t>Image credit here</a:t>
            </a:r>
          </a:p>
        </p:txBody>
      </p:sp>
    </p:spTree>
    <p:extLst>
      <p:ext uri="{BB962C8B-B14F-4D97-AF65-F5344CB8AC3E}">
        <p14:creationId xmlns:p14="http://schemas.microsoft.com/office/powerpoint/2010/main" val="22489869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hree staggered images">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ANU SCHOOL OF LAW   |   PRESENTATION NAME GOES HERE</a:t>
            </a:r>
            <a:endParaRPr lang="en-AU"/>
          </a:p>
        </p:txBody>
      </p:sp>
      <p:sp>
        <p:nvSpPr>
          <p:cNvPr id="4" name="Slide Number Placeholder 3"/>
          <p:cNvSpPr>
            <a:spLocks noGrp="1"/>
          </p:cNvSpPr>
          <p:nvPr>
            <p:ph type="sldNum" sz="quarter" idx="12"/>
          </p:nvPr>
        </p:nvSpPr>
        <p:spPr/>
        <p:txBody>
          <a:bodyPr/>
          <a:lstStyle>
            <a:lvl1pPr algn="l">
              <a:defRPr/>
            </a:lvl1pPr>
          </a:lstStyle>
          <a:p>
            <a:fld id="{10A01DC5-1685-4615-8240-15192985C6A2}" type="slidenum">
              <a:rPr lang="en-AU" smtClean="0"/>
              <a:pPr/>
              <a:t>‹#›</a:t>
            </a:fld>
            <a:endParaRPr lang="en-AU" dirty="0"/>
          </a:p>
        </p:txBody>
      </p:sp>
      <p:sp>
        <p:nvSpPr>
          <p:cNvPr id="5" name="Date Placeholder 10">
            <a:extLst>
              <a:ext uri="{FF2B5EF4-FFF2-40B4-BE49-F238E27FC236}">
                <a16:creationId xmlns:a16="http://schemas.microsoft.com/office/drawing/2014/main" id="{17E45197-8F27-48C7-B54F-6D8F7E295482}"/>
              </a:ext>
            </a:extLst>
          </p:cNvPr>
          <p:cNvSpPr>
            <a:spLocks noGrp="1"/>
          </p:cNvSpPr>
          <p:nvPr>
            <p:ph type="dt" sz="half" idx="2"/>
          </p:nvPr>
        </p:nvSpPr>
        <p:spPr>
          <a:xfrm>
            <a:off x="7380000"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US"/>
              <a:t>DD MMM YY</a:t>
            </a:r>
            <a:endParaRPr lang="en-AU" dirty="0"/>
          </a:p>
        </p:txBody>
      </p:sp>
      <p:sp>
        <p:nvSpPr>
          <p:cNvPr id="8" name="Picture Placeholder 7">
            <a:extLst>
              <a:ext uri="{FF2B5EF4-FFF2-40B4-BE49-F238E27FC236}">
                <a16:creationId xmlns:a16="http://schemas.microsoft.com/office/drawing/2014/main" id="{73307DB3-CBE2-4A55-BE8E-C26CBADA0D74}"/>
              </a:ext>
            </a:extLst>
          </p:cNvPr>
          <p:cNvSpPr>
            <a:spLocks noGrp="1"/>
          </p:cNvSpPr>
          <p:nvPr>
            <p:ph type="pic" sz="quarter" idx="13"/>
          </p:nvPr>
        </p:nvSpPr>
        <p:spPr>
          <a:xfrm>
            <a:off x="323850" y="324000"/>
            <a:ext cx="3528000" cy="4104000"/>
          </a:xfrm>
        </p:spPr>
        <p:txBody>
          <a:bodyPr/>
          <a:lstStyle/>
          <a:p>
            <a:r>
              <a:rPr lang="en-US"/>
              <a:t>Click icon to add picture</a:t>
            </a:r>
            <a:endParaRPr lang="en-AU"/>
          </a:p>
        </p:txBody>
      </p:sp>
      <p:sp>
        <p:nvSpPr>
          <p:cNvPr id="9" name="Text Placeholder 15">
            <a:extLst>
              <a:ext uri="{FF2B5EF4-FFF2-40B4-BE49-F238E27FC236}">
                <a16:creationId xmlns:a16="http://schemas.microsoft.com/office/drawing/2014/main" id="{5CD301A0-52A4-469E-ACAD-84A14A2181F2}"/>
              </a:ext>
            </a:extLst>
          </p:cNvPr>
          <p:cNvSpPr>
            <a:spLocks noGrp="1"/>
          </p:cNvSpPr>
          <p:nvPr>
            <p:ph type="body" sz="quarter" idx="15" hasCustomPrompt="1"/>
          </p:nvPr>
        </p:nvSpPr>
        <p:spPr>
          <a:xfrm>
            <a:off x="180000" y="630621"/>
            <a:ext cx="108000" cy="3796917"/>
          </a:xfrm>
        </p:spPr>
        <p:txBody>
          <a:bodyPr vert="vert270" anchor="t"/>
          <a:lstStyle>
            <a:lvl1pPr>
              <a:defRPr sz="600">
                <a:solidFill>
                  <a:schemeClr val="tx1"/>
                </a:solidFill>
                <a:latin typeface="+mn-lt"/>
              </a:defRPr>
            </a:lvl1pPr>
          </a:lstStyle>
          <a:p>
            <a:pPr lvl="0"/>
            <a:r>
              <a:rPr lang="en-US" dirty="0"/>
              <a:t>Image credit here</a:t>
            </a:r>
          </a:p>
        </p:txBody>
      </p:sp>
      <p:sp>
        <p:nvSpPr>
          <p:cNvPr id="10" name="Picture Placeholder 7">
            <a:extLst>
              <a:ext uri="{FF2B5EF4-FFF2-40B4-BE49-F238E27FC236}">
                <a16:creationId xmlns:a16="http://schemas.microsoft.com/office/drawing/2014/main" id="{46B417A0-A601-4DF8-833D-2F1065E5A80D}"/>
              </a:ext>
            </a:extLst>
          </p:cNvPr>
          <p:cNvSpPr>
            <a:spLocks noGrp="1"/>
          </p:cNvSpPr>
          <p:nvPr>
            <p:ph type="pic" sz="quarter" idx="16"/>
          </p:nvPr>
        </p:nvSpPr>
        <p:spPr>
          <a:xfrm>
            <a:off x="4572000" y="324000"/>
            <a:ext cx="3528000" cy="2304000"/>
          </a:xfrm>
        </p:spPr>
        <p:txBody>
          <a:bodyPr/>
          <a:lstStyle/>
          <a:p>
            <a:r>
              <a:rPr lang="en-US"/>
              <a:t>Click icon to add picture</a:t>
            </a:r>
            <a:endParaRPr lang="en-AU"/>
          </a:p>
        </p:txBody>
      </p:sp>
      <p:sp>
        <p:nvSpPr>
          <p:cNvPr id="11" name="Text Placeholder 15">
            <a:extLst>
              <a:ext uri="{FF2B5EF4-FFF2-40B4-BE49-F238E27FC236}">
                <a16:creationId xmlns:a16="http://schemas.microsoft.com/office/drawing/2014/main" id="{C8112A07-2578-4C64-9E60-0E0913ABA16B}"/>
              </a:ext>
            </a:extLst>
          </p:cNvPr>
          <p:cNvSpPr>
            <a:spLocks noGrp="1"/>
          </p:cNvSpPr>
          <p:nvPr>
            <p:ph type="body" sz="quarter" idx="17" hasCustomPrompt="1"/>
          </p:nvPr>
        </p:nvSpPr>
        <p:spPr>
          <a:xfrm>
            <a:off x="4428000" y="324000"/>
            <a:ext cx="108000" cy="2304000"/>
          </a:xfrm>
        </p:spPr>
        <p:txBody>
          <a:bodyPr vert="vert270" anchor="t"/>
          <a:lstStyle>
            <a:lvl1pPr>
              <a:defRPr sz="600">
                <a:solidFill>
                  <a:schemeClr val="tx1"/>
                </a:solidFill>
                <a:latin typeface="+mn-lt"/>
              </a:defRPr>
            </a:lvl1pPr>
          </a:lstStyle>
          <a:p>
            <a:pPr lvl="0"/>
            <a:r>
              <a:rPr lang="en-US" dirty="0"/>
              <a:t>Image credit here</a:t>
            </a:r>
          </a:p>
        </p:txBody>
      </p:sp>
      <p:sp>
        <p:nvSpPr>
          <p:cNvPr id="12" name="Picture Placeholder 7">
            <a:extLst>
              <a:ext uri="{FF2B5EF4-FFF2-40B4-BE49-F238E27FC236}">
                <a16:creationId xmlns:a16="http://schemas.microsoft.com/office/drawing/2014/main" id="{55C4169D-51A2-418E-95CB-AE67319994E9}"/>
              </a:ext>
            </a:extLst>
          </p:cNvPr>
          <p:cNvSpPr>
            <a:spLocks noGrp="1"/>
          </p:cNvSpPr>
          <p:nvPr>
            <p:ph type="pic" sz="quarter" idx="18"/>
          </p:nvPr>
        </p:nvSpPr>
        <p:spPr>
          <a:xfrm>
            <a:off x="6660000" y="2916000"/>
            <a:ext cx="2124000" cy="1476000"/>
          </a:xfrm>
        </p:spPr>
        <p:txBody>
          <a:bodyPr/>
          <a:lstStyle/>
          <a:p>
            <a:r>
              <a:rPr lang="en-US"/>
              <a:t>Click icon to add picture</a:t>
            </a:r>
            <a:endParaRPr lang="en-AU"/>
          </a:p>
        </p:txBody>
      </p:sp>
      <p:sp>
        <p:nvSpPr>
          <p:cNvPr id="13" name="Text Placeholder 15">
            <a:extLst>
              <a:ext uri="{FF2B5EF4-FFF2-40B4-BE49-F238E27FC236}">
                <a16:creationId xmlns:a16="http://schemas.microsoft.com/office/drawing/2014/main" id="{651BCC0A-46D4-42B0-987C-A33E38A571C3}"/>
              </a:ext>
            </a:extLst>
          </p:cNvPr>
          <p:cNvSpPr>
            <a:spLocks noGrp="1"/>
          </p:cNvSpPr>
          <p:nvPr>
            <p:ph type="body" sz="quarter" idx="19" hasCustomPrompt="1"/>
          </p:nvPr>
        </p:nvSpPr>
        <p:spPr>
          <a:xfrm>
            <a:off x="6523767" y="2916000"/>
            <a:ext cx="108000" cy="1476000"/>
          </a:xfrm>
        </p:spPr>
        <p:txBody>
          <a:bodyPr vert="vert270" anchor="t"/>
          <a:lstStyle>
            <a:lvl1pPr>
              <a:defRPr sz="600">
                <a:solidFill>
                  <a:schemeClr val="tx1"/>
                </a:solidFill>
                <a:latin typeface="+mn-lt"/>
              </a:defRPr>
            </a:lvl1pPr>
          </a:lstStyle>
          <a:p>
            <a:pPr lvl="0"/>
            <a:r>
              <a:rPr lang="en-US" dirty="0"/>
              <a:t>Image credit here</a:t>
            </a:r>
          </a:p>
        </p:txBody>
      </p:sp>
    </p:spTree>
    <p:extLst>
      <p:ext uri="{BB962C8B-B14F-4D97-AF65-F5344CB8AC3E}">
        <p14:creationId xmlns:p14="http://schemas.microsoft.com/office/powerpoint/2010/main" val="1792502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_2">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3A6D05FB-9E00-4E05-8A11-8AC6AA5F17EF}"/>
              </a:ext>
            </a:extLst>
          </p:cNvPr>
          <p:cNvSpPr>
            <a:spLocks noGrp="1"/>
          </p:cNvSpPr>
          <p:nvPr>
            <p:ph type="body" sz="quarter" idx="13"/>
          </p:nvPr>
        </p:nvSpPr>
        <p:spPr>
          <a:xfrm>
            <a:off x="1295999" y="373063"/>
            <a:ext cx="7523999" cy="3274027"/>
          </a:xfrm>
        </p:spPr>
        <p:txBody>
          <a:bodyPr/>
          <a:lstStyle>
            <a:lvl1pPr>
              <a:lnSpc>
                <a:spcPct val="80000"/>
              </a:lnSpc>
              <a:spcBef>
                <a:spcPts val="0"/>
              </a:spcBef>
              <a:spcAft>
                <a:spcPts val="2835"/>
              </a:spcAft>
              <a:defRPr sz="6400" cap="all" baseline="0">
                <a:solidFill>
                  <a:schemeClr val="tx1"/>
                </a:solidFill>
              </a:defRPr>
            </a:lvl1pPr>
            <a:lvl2pPr>
              <a:defRPr sz="1800">
                <a:solidFill>
                  <a:schemeClr val="accent1"/>
                </a:solidFill>
              </a:defRPr>
            </a:lvl2pPr>
          </a:lstStyle>
          <a:p>
            <a:pPr lvl="0"/>
            <a:r>
              <a:rPr lang="en-US"/>
              <a:t>Edit Master text styles</a:t>
            </a:r>
          </a:p>
          <a:p>
            <a:pPr lvl="1"/>
            <a:r>
              <a:rPr lang="en-US"/>
              <a:t>Second level</a:t>
            </a:r>
          </a:p>
        </p:txBody>
      </p:sp>
      <p:sp>
        <p:nvSpPr>
          <p:cNvPr id="3" name="Picture Placeholder 2">
            <a:extLst>
              <a:ext uri="{FF2B5EF4-FFF2-40B4-BE49-F238E27FC236}">
                <a16:creationId xmlns:a16="http://schemas.microsoft.com/office/drawing/2014/main" id="{B46A049C-4F69-43AF-8C8B-0B56DA46CD4A}"/>
              </a:ext>
            </a:extLst>
          </p:cNvPr>
          <p:cNvSpPr>
            <a:spLocks noGrp="1"/>
          </p:cNvSpPr>
          <p:nvPr>
            <p:ph type="pic" sz="quarter" idx="14"/>
          </p:nvPr>
        </p:nvSpPr>
        <p:spPr>
          <a:xfrm>
            <a:off x="4571999" y="2196000"/>
            <a:ext cx="4248000" cy="2592000"/>
          </a:xfrm>
        </p:spPr>
        <p:txBody>
          <a:bodyPr/>
          <a:lstStyle/>
          <a:p>
            <a:r>
              <a:rPr lang="en-US"/>
              <a:t>Click icon to add picture</a:t>
            </a:r>
            <a:endParaRPr lang="en-AU"/>
          </a:p>
        </p:txBody>
      </p:sp>
      <p:pic>
        <p:nvPicPr>
          <p:cNvPr id="4" name="Picture 3">
            <a:extLst>
              <a:ext uri="{FF2B5EF4-FFF2-40B4-BE49-F238E27FC236}">
                <a16:creationId xmlns:a16="http://schemas.microsoft.com/office/drawing/2014/main" id="{6BC2CD92-94A0-4183-91AF-1A31B8F1625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3536" y="0"/>
            <a:ext cx="1736846" cy="5143500"/>
          </a:xfrm>
          <a:prstGeom prst="rect">
            <a:avLst/>
          </a:prstGeom>
        </p:spPr>
      </p:pic>
    </p:spTree>
    <p:extLst>
      <p:ext uri="{BB962C8B-B14F-4D97-AF65-F5344CB8AC3E}">
        <p14:creationId xmlns:p14="http://schemas.microsoft.com/office/powerpoint/2010/main" val="4904610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Image with quote">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1523145E-4A65-4D12-BF17-1E376D23E49C}"/>
              </a:ext>
            </a:extLst>
          </p:cNvPr>
          <p:cNvSpPr>
            <a:spLocks noGrp="1"/>
          </p:cNvSpPr>
          <p:nvPr>
            <p:ph type="body" sz="quarter" idx="13"/>
          </p:nvPr>
        </p:nvSpPr>
        <p:spPr>
          <a:xfrm>
            <a:off x="5472000" y="323999"/>
            <a:ext cx="3312000" cy="1980000"/>
          </a:xfrm>
        </p:spPr>
        <p:txBody>
          <a:bodyPr/>
          <a:lstStyle>
            <a:lvl1pPr>
              <a:lnSpc>
                <a:spcPct val="80000"/>
              </a:lnSpc>
              <a:defRPr sz="2000">
                <a:solidFill>
                  <a:schemeClr val="tx1"/>
                </a:solidFill>
              </a:defRPr>
            </a:lvl1pPr>
            <a:lvl2pPr>
              <a:defRPr sz="2000">
                <a:solidFill>
                  <a:schemeClr val="accent1"/>
                </a:solidFill>
              </a:defRPr>
            </a:lvl2pPr>
            <a:lvl3pPr>
              <a:buNone/>
              <a:defRPr/>
            </a:lvl3pPr>
          </a:lstStyle>
          <a:p>
            <a:pPr lvl="0"/>
            <a:r>
              <a:rPr lang="en-US"/>
              <a:t>Edit Master text styles</a:t>
            </a:r>
          </a:p>
        </p:txBody>
      </p:sp>
      <p:sp>
        <p:nvSpPr>
          <p:cNvPr id="5" name="Footer Placeholder 4"/>
          <p:cNvSpPr>
            <a:spLocks noGrp="1"/>
          </p:cNvSpPr>
          <p:nvPr>
            <p:ph type="ftr" sz="quarter" idx="11"/>
          </p:nvPr>
        </p:nvSpPr>
        <p:spPr/>
        <p:txBody>
          <a:bodyPr/>
          <a:lstStyle/>
          <a:p>
            <a:r>
              <a:rPr lang="en-US"/>
              <a:t>ANU SCHOOL OF LAW   |   PRESENTATION NAME GOES HERE</a:t>
            </a:r>
            <a:endParaRPr lang="en-AU"/>
          </a:p>
        </p:txBody>
      </p:sp>
      <p:sp>
        <p:nvSpPr>
          <p:cNvPr id="6" name="Slide Number Placeholder 5"/>
          <p:cNvSpPr>
            <a:spLocks noGrp="1"/>
          </p:cNvSpPr>
          <p:nvPr>
            <p:ph type="sldNum" sz="quarter" idx="12"/>
          </p:nvPr>
        </p:nvSpPr>
        <p:spPr/>
        <p:txBody>
          <a:bodyPr/>
          <a:lstStyle>
            <a:lvl1pPr algn="l">
              <a:defRPr/>
            </a:lvl1pPr>
          </a:lstStyle>
          <a:p>
            <a:fld id="{10A01DC5-1685-4615-8240-15192985C6A2}" type="slidenum">
              <a:rPr lang="en-AU" smtClean="0"/>
              <a:pPr/>
              <a:t>‹#›</a:t>
            </a:fld>
            <a:endParaRPr lang="en-AU"/>
          </a:p>
        </p:txBody>
      </p:sp>
      <p:sp>
        <p:nvSpPr>
          <p:cNvPr id="7" name="Date Placeholder 10">
            <a:extLst>
              <a:ext uri="{FF2B5EF4-FFF2-40B4-BE49-F238E27FC236}">
                <a16:creationId xmlns:a16="http://schemas.microsoft.com/office/drawing/2014/main" id="{72E4F78E-88AE-49DC-94D5-AD2C60619063}"/>
              </a:ext>
            </a:extLst>
          </p:cNvPr>
          <p:cNvSpPr>
            <a:spLocks noGrp="1"/>
          </p:cNvSpPr>
          <p:nvPr>
            <p:ph type="dt" sz="half" idx="2"/>
          </p:nvPr>
        </p:nvSpPr>
        <p:spPr>
          <a:xfrm>
            <a:off x="7380000"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US"/>
              <a:t>DD MMM YY</a:t>
            </a:r>
            <a:endParaRPr lang="en-AU" dirty="0"/>
          </a:p>
        </p:txBody>
      </p:sp>
      <p:sp>
        <p:nvSpPr>
          <p:cNvPr id="14" name="Picture Placeholder 13">
            <a:extLst>
              <a:ext uri="{FF2B5EF4-FFF2-40B4-BE49-F238E27FC236}">
                <a16:creationId xmlns:a16="http://schemas.microsoft.com/office/drawing/2014/main" id="{52B441EC-09C6-4B4A-9603-C02952057BC3}"/>
              </a:ext>
            </a:extLst>
          </p:cNvPr>
          <p:cNvSpPr>
            <a:spLocks noGrp="1"/>
          </p:cNvSpPr>
          <p:nvPr>
            <p:ph type="pic" sz="quarter" idx="14"/>
          </p:nvPr>
        </p:nvSpPr>
        <p:spPr>
          <a:xfrm>
            <a:off x="324000" y="323850"/>
            <a:ext cx="4104000" cy="4104000"/>
          </a:xfrm>
        </p:spPr>
        <p:txBody>
          <a:bodyPr/>
          <a:lstStyle/>
          <a:p>
            <a:r>
              <a:rPr lang="en-US"/>
              <a:t>Click icon to add picture</a:t>
            </a:r>
            <a:endParaRPr lang="en-AU"/>
          </a:p>
        </p:txBody>
      </p:sp>
      <p:sp>
        <p:nvSpPr>
          <p:cNvPr id="16" name="Text Placeholder 15">
            <a:extLst>
              <a:ext uri="{FF2B5EF4-FFF2-40B4-BE49-F238E27FC236}">
                <a16:creationId xmlns:a16="http://schemas.microsoft.com/office/drawing/2014/main" id="{FC4D845E-CFE4-4388-98CF-2B7CD087A960}"/>
              </a:ext>
            </a:extLst>
          </p:cNvPr>
          <p:cNvSpPr>
            <a:spLocks noGrp="1"/>
          </p:cNvSpPr>
          <p:nvPr>
            <p:ph type="body" sz="quarter" idx="15" hasCustomPrompt="1"/>
          </p:nvPr>
        </p:nvSpPr>
        <p:spPr>
          <a:xfrm>
            <a:off x="180000" y="630621"/>
            <a:ext cx="108000" cy="3796917"/>
          </a:xfrm>
        </p:spPr>
        <p:txBody>
          <a:bodyPr vert="vert270" anchor="t"/>
          <a:lstStyle>
            <a:lvl1pPr>
              <a:defRPr sz="600">
                <a:solidFill>
                  <a:schemeClr val="tx1"/>
                </a:solidFill>
                <a:latin typeface="+mn-lt"/>
              </a:defRPr>
            </a:lvl1pPr>
          </a:lstStyle>
          <a:p>
            <a:pPr lvl="0"/>
            <a:r>
              <a:rPr lang="en-US" dirty="0"/>
              <a:t>Image credit here</a:t>
            </a:r>
          </a:p>
        </p:txBody>
      </p:sp>
      <p:sp>
        <p:nvSpPr>
          <p:cNvPr id="4" name="Text Placeholder 3">
            <a:extLst>
              <a:ext uri="{FF2B5EF4-FFF2-40B4-BE49-F238E27FC236}">
                <a16:creationId xmlns:a16="http://schemas.microsoft.com/office/drawing/2014/main" id="{2718C956-62EE-4375-80BD-F88AA733C3D8}"/>
              </a:ext>
            </a:extLst>
          </p:cNvPr>
          <p:cNvSpPr>
            <a:spLocks noGrp="1"/>
          </p:cNvSpPr>
          <p:nvPr>
            <p:ph type="body" sz="quarter" idx="16"/>
          </p:nvPr>
        </p:nvSpPr>
        <p:spPr>
          <a:xfrm>
            <a:off x="5472000" y="3024000"/>
            <a:ext cx="3311525" cy="1511214"/>
          </a:xfrm>
        </p:spPr>
        <p:txBody>
          <a:bodyPr/>
          <a:lstStyle>
            <a:lvl1pPr>
              <a:spcAft>
                <a:spcPts val="0"/>
              </a:spcAft>
              <a:defRPr sz="900">
                <a:solidFill>
                  <a:schemeClr val="tx1"/>
                </a:solidFill>
              </a:defRPr>
            </a:lvl1pPr>
            <a:lvl2pPr>
              <a:spcAft>
                <a:spcPts val="0"/>
              </a:spcAft>
              <a:defRPr sz="900">
                <a:solidFill>
                  <a:schemeClr val="tx1"/>
                </a:solidFill>
              </a:defRPr>
            </a:lvl2pPr>
            <a:lvl3pPr>
              <a:defRPr sz="900"/>
            </a:lvl3pPr>
            <a:lvl4pPr>
              <a:defRPr sz="900"/>
            </a:lvl4pPr>
            <a:lvl5pPr>
              <a:defRPr sz="900"/>
            </a:lvl5pPr>
          </a:lstStyle>
          <a:p>
            <a:pPr lvl="0"/>
            <a:r>
              <a:rPr lang="en-US"/>
              <a:t>Edit Master text styles</a:t>
            </a:r>
          </a:p>
          <a:p>
            <a:pPr lvl="1"/>
            <a:r>
              <a:rPr lang="en-US"/>
              <a:t>Second level</a:t>
            </a:r>
          </a:p>
        </p:txBody>
      </p:sp>
    </p:spTree>
    <p:extLst>
      <p:ext uri="{BB962C8B-B14F-4D97-AF65-F5344CB8AC3E}">
        <p14:creationId xmlns:p14="http://schemas.microsoft.com/office/powerpoint/2010/main" val="12004508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Gold quote">
    <p:bg>
      <p:bgPr>
        <a:solidFill>
          <a:schemeClr val="accent1"/>
        </a:solidFill>
        <a:effectLst/>
      </p:bgPr>
    </p:bg>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1523145E-4A65-4D12-BF17-1E376D23E49C}"/>
              </a:ext>
            </a:extLst>
          </p:cNvPr>
          <p:cNvSpPr>
            <a:spLocks noGrp="1"/>
          </p:cNvSpPr>
          <p:nvPr>
            <p:ph type="body" sz="quarter" idx="13"/>
          </p:nvPr>
        </p:nvSpPr>
        <p:spPr>
          <a:xfrm>
            <a:off x="2664000" y="323999"/>
            <a:ext cx="4770000" cy="2880000"/>
          </a:xfrm>
        </p:spPr>
        <p:txBody>
          <a:bodyPr/>
          <a:lstStyle>
            <a:lvl1pPr>
              <a:lnSpc>
                <a:spcPct val="80000"/>
              </a:lnSpc>
              <a:defRPr sz="2800">
                <a:solidFill>
                  <a:schemeClr val="tx1"/>
                </a:solidFill>
              </a:defRPr>
            </a:lvl1pPr>
            <a:lvl2pPr>
              <a:defRPr sz="2000">
                <a:solidFill>
                  <a:schemeClr val="accent1"/>
                </a:solidFill>
              </a:defRPr>
            </a:lvl2pPr>
            <a:lvl3pPr>
              <a:buNone/>
              <a:defRPr/>
            </a:lvl3pPr>
          </a:lstStyle>
          <a:p>
            <a:pPr lvl="0"/>
            <a:r>
              <a:rPr lang="en-US"/>
              <a:t>Edit Master text styles</a:t>
            </a:r>
          </a:p>
        </p:txBody>
      </p:sp>
      <p:sp>
        <p:nvSpPr>
          <p:cNvPr id="5" name="Footer Placeholder 4"/>
          <p:cNvSpPr>
            <a:spLocks noGrp="1"/>
          </p:cNvSpPr>
          <p:nvPr>
            <p:ph type="ftr" sz="quarter" idx="11"/>
          </p:nvPr>
        </p:nvSpPr>
        <p:spPr/>
        <p:txBody>
          <a:bodyPr/>
          <a:lstStyle>
            <a:lvl1pPr>
              <a:defRPr>
                <a:solidFill>
                  <a:schemeClr val="tx1"/>
                </a:solidFill>
              </a:defRPr>
            </a:lvl1pPr>
          </a:lstStyle>
          <a:p>
            <a:r>
              <a:rPr lang="en-US"/>
              <a:t>ANU SCHOOL OF LAW   |   PRESENTATION NAME GOES HERE</a:t>
            </a:r>
            <a:endParaRPr lang="en-AU"/>
          </a:p>
        </p:txBody>
      </p:sp>
      <p:sp>
        <p:nvSpPr>
          <p:cNvPr id="6" name="Slide Number Placeholder 5"/>
          <p:cNvSpPr>
            <a:spLocks noGrp="1"/>
          </p:cNvSpPr>
          <p:nvPr>
            <p:ph type="sldNum" sz="quarter" idx="12"/>
          </p:nvPr>
        </p:nvSpPr>
        <p:spPr/>
        <p:txBody>
          <a:bodyPr/>
          <a:lstStyle>
            <a:lvl1pPr algn="l">
              <a:defRPr>
                <a:solidFill>
                  <a:schemeClr val="tx1"/>
                </a:solidFill>
              </a:defRPr>
            </a:lvl1pPr>
          </a:lstStyle>
          <a:p>
            <a:fld id="{10A01DC5-1685-4615-8240-15192985C6A2}" type="slidenum">
              <a:rPr lang="en-AU" smtClean="0"/>
              <a:pPr/>
              <a:t>‹#›</a:t>
            </a:fld>
            <a:endParaRPr lang="en-AU"/>
          </a:p>
        </p:txBody>
      </p:sp>
      <p:sp>
        <p:nvSpPr>
          <p:cNvPr id="7" name="Date Placeholder 10">
            <a:extLst>
              <a:ext uri="{FF2B5EF4-FFF2-40B4-BE49-F238E27FC236}">
                <a16:creationId xmlns:a16="http://schemas.microsoft.com/office/drawing/2014/main" id="{72E4F78E-88AE-49DC-94D5-AD2C60619063}"/>
              </a:ext>
            </a:extLst>
          </p:cNvPr>
          <p:cNvSpPr>
            <a:spLocks noGrp="1"/>
          </p:cNvSpPr>
          <p:nvPr>
            <p:ph type="dt" sz="half" idx="2"/>
          </p:nvPr>
        </p:nvSpPr>
        <p:spPr>
          <a:xfrm>
            <a:off x="7380000"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US"/>
              <a:t>DD MMM YY</a:t>
            </a:r>
            <a:endParaRPr lang="en-AU" dirty="0"/>
          </a:p>
        </p:txBody>
      </p:sp>
      <p:sp>
        <p:nvSpPr>
          <p:cNvPr id="4" name="Text Placeholder 3">
            <a:extLst>
              <a:ext uri="{FF2B5EF4-FFF2-40B4-BE49-F238E27FC236}">
                <a16:creationId xmlns:a16="http://schemas.microsoft.com/office/drawing/2014/main" id="{2718C956-62EE-4375-80BD-F88AA733C3D8}"/>
              </a:ext>
            </a:extLst>
          </p:cNvPr>
          <p:cNvSpPr>
            <a:spLocks noGrp="1"/>
          </p:cNvSpPr>
          <p:nvPr>
            <p:ph type="body" sz="quarter" idx="16"/>
          </p:nvPr>
        </p:nvSpPr>
        <p:spPr>
          <a:xfrm>
            <a:off x="2664000" y="3024000"/>
            <a:ext cx="3311525" cy="1511214"/>
          </a:xfrm>
        </p:spPr>
        <p:txBody>
          <a:bodyPr/>
          <a:lstStyle>
            <a:lvl1pPr>
              <a:spcAft>
                <a:spcPts val="0"/>
              </a:spcAft>
              <a:defRPr sz="900">
                <a:solidFill>
                  <a:schemeClr val="tx1"/>
                </a:solidFill>
              </a:defRPr>
            </a:lvl1pPr>
            <a:lvl2pPr>
              <a:spcAft>
                <a:spcPts val="0"/>
              </a:spcAft>
              <a:defRPr sz="900">
                <a:solidFill>
                  <a:schemeClr val="tx1"/>
                </a:solidFill>
              </a:defRPr>
            </a:lvl2pPr>
            <a:lvl3pPr>
              <a:defRPr sz="900"/>
            </a:lvl3pPr>
            <a:lvl4pPr>
              <a:defRPr sz="900"/>
            </a:lvl4pPr>
            <a:lvl5pPr>
              <a:defRPr sz="900"/>
            </a:lvl5pPr>
          </a:lstStyle>
          <a:p>
            <a:pPr lvl="0"/>
            <a:r>
              <a:rPr lang="en-US"/>
              <a:t>Edit Master text styles</a:t>
            </a:r>
          </a:p>
          <a:p>
            <a:pPr lvl="1"/>
            <a:r>
              <a:rPr lang="en-US"/>
              <a:t>Second level</a:t>
            </a:r>
          </a:p>
        </p:txBody>
      </p:sp>
      <p:pic>
        <p:nvPicPr>
          <p:cNvPr id="15" name="Picture 14">
            <a:extLst>
              <a:ext uri="{FF2B5EF4-FFF2-40B4-BE49-F238E27FC236}">
                <a16:creationId xmlns:a16="http://schemas.microsoft.com/office/drawing/2014/main" id="{5CCBDA75-3AB1-4C8B-B29D-537B8B1FAC6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690800"/>
            <a:ext cx="9144000" cy="256032"/>
          </a:xfrm>
          <a:prstGeom prst="rect">
            <a:avLst/>
          </a:prstGeom>
        </p:spPr>
      </p:pic>
    </p:spTree>
    <p:extLst>
      <p:ext uri="{BB962C8B-B14F-4D97-AF65-F5344CB8AC3E}">
        <p14:creationId xmlns:p14="http://schemas.microsoft.com/office/powerpoint/2010/main" val="2086011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Image_quote">
    <p:bg>
      <p:bgRef idx="1001">
        <a:schemeClr val="bg2"/>
      </p:bgRef>
    </p:bg>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1523145E-4A65-4D12-BF17-1E376D23E49C}"/>
              </a:ext>
            </a:extLst>
          </p:cNvPr>
          <p:cNvSpPr>
            <a:spLocks noGrp="1"/>
          </p:cNvSpPr>
          <p:nvPr>
            <p:ph type="body" sz="quarter" idx="13"/>
          </p:nvPr>
        </p:nvSpPr>
        <p:spPr>
          <a:xfrm>
            <a:off x="540000" y="323999"/>
            <a:ext cx="4770000" cy="2880000"/>
          </a:xfrm>
        </p:spPr>
        <p:txBody>
          <a:bodyPr/>
          <a:lstStyle>
            <a:lvl1pPr>
              <a:lnSpc>
                <a:spcPct val="80000"/>
              </a:lnSpc>
              <a:defRPr sz="2800">
                <a:solidFill>
                  <a:schemeClr val="tx1"/>
                </a:solidFill>
              </a:defRPr>
            </a:lvl1pPr>
            <a:lvl2pPr>
              <a:defRPr sz="2000">
                <a:solidFill>
                  <a:schemeClr val="accent1"/>
                </a:solidFill>
              </a:defRPr>
            </a:lvl2pPr>
            <a:lvl3pPr>
              <a:buNone/>
              <a:defRPr/>
            </a:lvl3pPr>
          </a:lstStyle>
          <a:p>
            <a:pPr lvl="0"/>
            <a:r>
              <a:rPr lang="en-US"/>
              <a:t>Edit Master text styles</a:t>
            </a:r>
          </a:p>
        </p:txBody>
      </p:sp>
      <p:sp>
        <p:nvSpPr>
          <p:cNvPr id="5" name="Footer Placeholder 4"/>
          <p:cNvSpPr>
            <a:spLocks noGrp="1"/>
          </p:cNvSpPr>
          <p:nvPr>
            <p:ph type="ftr" sz="quarter" idx="11"/>
          </p:nvPr>
        </p:nvSpPr>
        <p:spPr/>
        <p:txBody>
          <a:bodyPr/>
          <a:lstStyle>
            <a:lvl1pPr>
              <a:defRPr>
                <a:solidFill>
                  <a:schemeClr val="tx1"/>
                </a:solidFill>
              </a:defRPr>
            </a:lvl1pPr>
          </a:lstStyle>
          <a:p>
            <a:r>
              <a:rPr lang="en-US"/>
              <a:t>ANU SCHOOL OF LAW   |   PRESENTATION NAME GOES HERE</a:t>
            </a:r>
            <a:endParaRPr lang="en-AU"/>
          </a:p>
        </p:txBody>
      </p:sp>
      <p:sp>
        <p:nvSpPr>
          <p:cNvPr id="6" name="Slide Number Placeholder 5"/>
          <p:cNvSpPr>
            <a:spLocks noGrp="1"/>
          </p:cNvSpPr>
          <p:nvPr>
            <p:ph type="sldNum" sz="quarter" idx="12"/>
          </p:nvPr>
        </p:nvSpPr>
        <p:spPr/>
        <p:txBody>
          <a:bodyPr/>
          <a:lstStyle>
            <a:lvl1pPr algn="l">
              <a:defRPr>
                <a:solidFill>
                  <a:schemeClr val="tx1"/>
                </a:solidFill>
              </a:defRPr>
            </a:lvl1pPr>
          </a:lstStyle>
          <a:p>
            <a:fld id="{10A01DC5-1685-4615-8240-15192985C6A2}" type="slidenum">
              <a:rPr lang="en-AU" smtClean="0"/>
              <a:pPr/>
              <a:t>‹#›</a:t>
            </a:fld>
            <a:endParaRPr lang="en-AU"/>
          </a:p>
        </p:txBody>
      </p:sp>
      <p:sp>
        <p:nvSpPr>
          <p:cNvPr id="7" name="Date Placeholder 10">
            <a:extLst>
              <a:ext uri="{FF2B5EF4-FFF2-40B4-BE49-F238E27FC236}">
                <a16:creationId xmlns:a16="http://schemas.microsoft.com/office/drawing/2014/main" id="{72E4F78E-88AE-49DC-94D5-AD2C60619063}"/>
              </a:ext>
            </a:extLst>
          </p:cNvPr>
          <p:cNvSpPr>
            <a:spLocks noGrp="1"/>
          </p:cNvSpPr>
          <p:nvPr>
            <p:ph type="dt" sz="half" idx="2"/>
          </p:nvPr>
        </p:nvSpPr>
        <p:spPr>
          <a:xfrm>
            <a:off x="7380000"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US"/>
              <a:t>DD MMM YY</a:t>
            </a:r>
            <a:endParaRPr lang="en-AU" dirty="0"/>
          </a:p>
        </p:txBody>
      </p:sp>
      <p:sp>
        <p:nvSpPr>
          <p:cNvPr id="4" name="Text Placeholder 3">
            <a:extLst>
              <a:ext uri="{FF2B5EF4-FFF2-40B4-BE49-F238E27FC236}">
                <a16:creationId xmlns:a16="http://schemas.microsoft.com/office/drawing/2014/main" id="{2718C956-62EE-4375-80BD-F88AA733C3D8}"/>
              </a:ext>
            </a:extLst>
          </p:cNvPr>
          <p:cNvSpPr>
            <a:spLocks noGrp="1"/>
          </p:cNvSpPr>
          <p:nvPr>
            <p:ph type="body" sz="quarter" idx="16"/>
          </p:nvPr>
        </p:nvSpPr>
        <p:spPr>
          <a:xfrm>
            <a:off x="540000" y="3024000"/>
            <a:ext cx="3311525" cy="1511214"/>
          </a:xfrm>
        </p:spPr>
        <p:txBody>
          <a:bodyPr/>
          <a:lstStyle>
            <a:lvl1pPr>
              <a:spcAft>
                <a:spcPts val="0"/>
              </a:spcAft>
              <a:defRPr sz="900">
                <a:solidFill>
                  <a:schemeClr val="tx1"/>
                </a:solidFill>
              </a:defRPr>
            </a:lvl1pPr>
            <a:lvl2pPr>
              <a:spcAft>
                <a:spcPts val="0"/>
              </a:spcAft>
              <a:defRPr sz="900">
                <a:solidFill>
                  <a:schemeClr val="tx1"/>
                </a:solidFill>
              </a:defRPr>
            </a:lvl2pPr>
            <a:lvl3pPr>
              <a:defRPr sz="900"/>
            </a:lvl3pPr>
            <a:lvl4pPr>
              <a:defRPr sz="900"/>
            </a:lvl4pPr>
            <a:lvl5pPr>
              <a:defRPr sz="900"/>
            </a:lvl5pPr>
          </a:lstStyle>
          <a:p>
            <a:pPr lvl="0"/>
            <a:r>
              <a:rPr lang="en-US"/>
              <a:t>Edit Master text styles</a:t>
            </a:r>
          </a:p>
          <a:p>
            <a:pPr lvl="1"/>
            <a:r>
              <a:rPr lang="en-US"/>
              <a:t>Second level</a:t>
            </a:r>
          </a:p>
        </p:txBody>
      </p:sp>
    </p:spTree>
    <p:extLst>
      <p:ext uri="{BB962C8B-B14F-4D97-AF65-F5344CB8AC3E}">
        <p14:creationId xmlns:p14="http://schemas.microsoft.com/office/powerpoint/2010/main" val="182373611"/>
      </p:ext>
    </p:extLst>
  </p:cSld>
  <p:clrMapOvr>
    <a:overrideClrMapping bg1="dk1" tx1="lt1" bg2="dk2" tx2="lt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24000" y="1260000"/>
            <a:ext cx="3960000" cy="324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24000" y="1260000"/>
            <a:ext cx="3960000" cy="324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ANU SCHOOL OF LAW   |   PRESENTATION NAME GOES HERE</a:t>
            </a:r>
            <a:endParaRPr lang="en-AU"/>
          </a:p>
        </p:txBody>
      </p:sp>
      <p:sp>
        <p:nvSpPr>
          <p:cNvPr id="7" name="Slide Number Placeholder 6"/>
          <p:cNvSpPr>
            <a:spLocks noGrp="1"/>
          </p:cNvSpPr>
          <p:nvPr>
            <p:ph type="sldNum" sz="quarter" idx="12"/>
          </p:nvPr>
        </p:nvSpPr>
        <p:spPr/>
        <p:txBody>
          <a:bodyPr/>
          <a:lstStyle>
            <a:lvl1pPr algn="l">
              <a:defRPr/>
            </a:lvl1pPr>
          </a:lstStyle>
          <a:p>
            <a:fld id="{10A01DC5-1685-4615-8240-15192985C6A2}" type="slidenum">
              <a:rPr lang="en-AU" smtClean="0"/>
              <a:pPr/>
              <a:t>‹#›</a:t>
            </a:fld>
            <a:endParaRPr lang="en-AU" dirty="0"/>
          </a:p>
        </p:txBody>
      </p:sp>
      <p:sp>
        <p:nvSpPr>
          <p:cNvPr id="8" name="Date Placeholder 10">
            <a:extLst>
              <a:ext uri="{FF2B5EF4-FFF2-40B4-BE49-F238E27FC236}">
                <a16:creationId xmlns:a16="http://schemas.microsoft.com/office/drawing/2014/main" id="{CA85DCDF-C5A3-43A1-9E40-308CB7A5F96D}"/>
              </a:ext>
            </a:extLst>
          </p:cNvPr>
          <p:cNvSpPr>
            <a:spLocks noGrp="1"/>
          </p:cNvSpPr>
          <p:nvPr>
            <p:ph type="dt" sz="half" idx="13"/>
          </p:nvPr>
        </p:nvSpPr>
        <p:spPr>
          <a:xfrm>
            <a:off x="7380000"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US"/>
              <a:t>DD MMM YY</a:t>
            </a:r>
            <a:endParaRPr lang="en-AU" dirty="0"/>
          </a:p>
        </p:txBody>
      </p:sp>
      <p:sp>
        <p:nvSpPr>
          <p:cNvPr id="11" name="Text Placeholder 7">
            <a:extLst>
              <a:ext uri="{FF2B5EF4-FFF2-40B4-BE49-F238E27FC236}">
                <a16:creationId xmlns:a16="http://schemas.microsoft.com/office/drawing/2014/main" id="{0CF810F9-EC51-4622-9468-3349A7AFA499}"/>
              </a:ext>
            </a:extLst>
          </p:cNvPr>
          <p:cNvSpPr>
            <a:spLocks noGrp="1"/>
          </p:cNvSpPr>
          <p:nvPr>
            <p:ph type="body" sz="quarter" idx="14"/>
          </p:nvPr>
        </p:nvSpPr>
        <p:spPr>
          <a:xfrm>
            <a:off x="323850" y="324001"/>
            <a:ext cx="8459788" cy="936000"/>
          </a:xfrm>
        </p:spPr>
        <p:txBody>
          <a:bodyPr/>
          <a:lstStyle>
            <a:lvl1pPr>
              <a:lnSpc>
                <a:spcPct val="80000"/>
              </a:lnSpc>
              <a:defRPr sz="3600">
                <a:solidFill>
                  <a:schemeClr val="accent1"/>
                </a:solidFill>
              </a:defRPr>
            </a:lvl1pPr>
            <a:lvl2pPr>
              <a:defRPr sz="1800"/>
            </a:lvl2pPr>
            <a:lvl3pPr>
              <a:buNone/>
              <a:defRPr/>
            </a:lvl3pPr>
          </a:lstStyle>
          <a:p>
            <a:pPr lvl="0"/>
            <a:r>
              <a:rPr lang="en-US"/>
              <a:t>Edit Master text styles</a:t>
            </a:r>
          </a:p>
          <a:p>
            <a:pPr lvl="1"/>
            <a:r>
              <a:rPr lang="en-US"/>
              <a:t>Second level</a:t>
            </a:r>
          </a:p>
        </p:txBody>
      </p:sp>
    </p:spTree>
    <p:extLst>
      <p:ext uri="{BB962C8B-B14F-4D97-AF65-F5344CB8AC3E}">
        <p14:creationId xmlns:p14="http://schemas.microsoft.com/office/powerpoint/2010/main" val="301637932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24000" y="1260872"/>
            <a:ext cx="3960000" cy="540000"/>
          </a:xfrm>
        </p:spPr>
        <p:txBody>
          <a:bodyPr anchor="ctr">
            <a:normAutofit/>
          </a:bodyPr>
          <a:lstStyle>
            <a:lvl1pPr marL="0" indent="0">
              <a:buNone/>
              <a:defRPr sz="14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324000" y="1800000"/>
            <a:ext cx="3960000" cy="2700000"/>
          </a:xfrm>
        </p:spPr>
        <p:txBody>
          <a:bodyPr>
            <a:normAutofit/>
          </a:bodyPr>
          <a:lstStyle>
            <a:lvl1pPr>
              <a:defRPr sz="1200"/>
            </a:lvl1pPr>
            <a:lvl2pPr>
              <a:defRPr sz="1100"/>
            </a:lvl2pPr>
            <a:lvl3pPr>
              <a:defRPr sz="1100"/>
            </a:lvl3pPr>
            <a:lvl4pPr>
              <a:defRPr sz="1100"/>
            </a:lvl4pPr>
            <a:lvl5pPr>
              <a:defRPr sz="11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24000" y="1260872"/>
            <a:ext cx="3960000" cy="540000"/>
          </a:xfrm>
        </p:spPr>
        <p:txBody>
          <a:bodyPr anchor="ctr">
            <a:normAutofit/>
          </a:bodyPr>
          <a:lstStyle>
            <a:lvl1pPr marL="0" indent="0">
              <a:buNone/>
              <a:defRPr sz="14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824000" y="1800000"/>
            <a:ext cx="3960000" cy="2700000"/>
          </a:xfrm>
        </p:spPr>
        <p:txBody>
          <a:bodyPr>
            <a:normAutofit/>
          </a:bodyPr>
          <a:lstStyle>
            <a:lvl1pPr>
              <a:defRPr sz="1200"/>
            </a:lvl1pPr>
            <a:lvl2pPr>
              <a:defRPr sz="1100"/>
            </a:lvl2pPr>
            <a:lvl3pPr>
              <a:defRPr sz="1100"/>
            </a:lvl3pPr>
            <a:lvl4pPr>
              <a:defRPr sz="1100"/>
            </a:lvl4pPr>
            <a:lvl5pPr>
              <a:defRPr sz="11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p>
            <a:r>
              <a:rPr lang="en-US"/>
              <a:t>ANU SCHOOL OF LAW   |   PRESENTATION NAME GOES HERE</a:t>
            </a:r>
            <a:endParaRPr lang="en-AU"/>
          </a:p>
        </p:txBody>
      </p:sp>
      <p:sp>
        <p:nvSpPr>
          <p:cNvPr id="9" name="Slide Number Placeholder 8"/>
          <p:cNvSpPr>
            <a:spLocks noGrp="1"/>
          </p:cNvSpPr>
          <p:nvPr>
            <p:ph type="sldNum" sz="quarter" idx="12"/>
          </p:nvPr>
        </p:nvSpPr>
        <p:spPr/>
        <p:txBody>
          <a:bodyPr/>
          <a:lstStyle>
            <a:lvl1pPr algn="l">
              <a:defRPr/>
            </a:lvl1pPr>
          </a:lstStyle>
          <a:p>
            <a:fld id="{10A01DC5-1685-4615-8240-15192985C6A2}" type="slidenum">
              <a:rPr lang="en-AU" smtClean="0"/>
              <a:pPr/>
              <a:t>‹#›</a:t>
            </a:fld>
            <a:endParaRPr lang="en-AU"/>
          </a:p>
        </p:txBody>
      </p:sp>
      <p:sp>
        <p:nvSpPr>
          <p:cNvPr id="11" name="Date Placeholder 10">
            <a:extLst>
              <a:ext uri="{FF2B5EF4-FFF2-40B4-BE49-F238E27FC236}">
                <a16:creationId xmlns:a16="http://schemas.microsoft.com/office/drawing/2014/main" id="{314F034C-2451-4BE6-BB2F-13B71E82B300}"/>
              </a:ext>
            </a:extLst>
          </p:cNvPr>
          <p:cNvSpPr>
            <a:spLocks noGrp="1"/>
          </p:cNvSpPr>
          <p:nvPr>
            <p:ph type="dt" sz="half" idx="13"/>
          </p:nvPr>
        </p:nvSpPr>
        <p:spPr>
          <a:xfrm>
            <a:off x="7380000"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US"/>
              <a:t>DD MMM YY</a:t>
            </a:r>
            <a:endParaRPr lang="en-AU" dirty="0"/>
          </a:p>
        </p:txBody>
      </p:sp>
      <p:sp>
        <p:nvSpPr>
          <p:cNvPr id="14" name="Text Placeholder 7">
            <a:extLst>
              <a:ext uri="{FF2B5EF4-FFF2-40B4-BE49-F238E27FC236}">
                <a16:creationId xmlns:a16="http://schemas.microsoft.com/office/drawing/2014/main" id="{8FFA563F-7AE3-402E-9587-9C3CED7B3A93}"/>
              </a:ext>
            </a:extLst>
          </p:cNvPr>
          <p:cNvSpPr>
            <a:spLocks noGrp="1"/>
          </p:cNvSpPr>
          <p:nvPr>
            <p:ph type="body" sz="quarter" idx="14"/>
          </p:nvPr>
        </p:nvSpPr>
        <p:spPr>
          <a:xfrm>
            <a:off x="323850" y="324001"/>
            <a:ext cx="8459788" cy="936872"/>
          </a:xfrm>
        </p:spPr>
        <p:txBody>
          <a:bodyPr/>
          <a:lstStyle>
            <a:lvl1pPr>
              <a:lnSpc>
                <a:spcPct val="80000"/>
              </a:lnSpc>
              <a:defRPr sz="3600">
                <a:solidFill>
                  <a:schemeClr val="accent1"/>
                </a:solidFill>
              </a:defRPr>
            </a:lvl1pPr>
            <a:lvl2pPr>
              <a:defRPr sz="1800"/>
            </a:lvl2pPr>
            <a:lvl3pPr>
              <a:buNone/>
              <a:defRPr/>
            </a:lvl3pPr>
          </a:lstStyle>
          <a:p>
            <a:pPr lvl="0"/>
            <a:r>
              <a:rPr lang="en-US"/>
              <a:t>Edit Master text styles</a:t>
            </a:r>
          </a:p>
          <a:p>
            <a:pPr lvl="1"/>
            <a:r>
              <a:rPr lang="en-US"/>
              <a:t>Second level</a:t>
            </a:r>
          </a:p>
        </p:txBody>
      </p:sp>
    </p:spTree>
    <p:extLst>
      <p:ext uri="{BB962C8B-B14F-4D97-AF65-F5344CB8AC3E}">
        <p14:creationId xmlns:p14="http://schemas.microsoft.com/office/powerpoint/2010/main" val="96595632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a:t>ANU SCHOOL OF LAW   |   PRESENTATION NAME GOES HERE</a:t>
            </a:r>
            <a:endParaRPr lang="en-AU"/>
          </a:p>
        </p:txBody>
      </p:sp>
      <p:sp>
        <p:nvSpPr>
          <p:cNvPr id="5" name="Slide Number Placeholder 4"/>
          <p:cNvSpPr>
            <a:spLocks noGrp="1"/>
          </p:cNvSpPr>
          <p:nvPr>
            <p:ph type="sldNum" sz="quarter" idx="12"/>
          </p:nvPr>
        </p:nvSpPr>
        <p:spPr/>
        <p:txBody>
          <a:bodyPr/>
          <a:lstStyle>
            <a:lvl1pPr algn="l">
              <a:defRPr/>
            </a:lvl1pPr>
          </a:lstStyle>
          <a:p>
            <a:fld id="{10A01DC5-1685-4615-8240-15192985C6A2}" type="slidenum">
              <a:rPr lang="en-AU" smtClean="0"/>
              <a:pPr/>
              <a:t>‹#›</a:t>
            </a:fld>
            <a:endParaRPr lang="en-AU"/>
          </a:p>
        </p:txBody>
      </p:sp>
      <p:sp>
        <p:nvSpPr>
          <p:cNvPr id="6" name="Date Placeholder 10">
            <a:extLst>
              <a:ext uri="{FF2B5EF4-FFF2-40B4-BE49-F238E27FC236}">
                <a16:creationId xmlns:a16="http://schemas.microsoft.com/office/drawing/2014/main" id="{8CE9A8DC-B386-48E5-A2B7-FF03052B9392}"/>
              </a:ext>
            </a:extLst>
          </p:cNvPr>
          <p:cNvSpPr>
            <a:spLocks noGrp="1"/>
          </p:cNvSpPr>
          <p:nvPr>
            <p:ph type="dt" sz="half" idx="2"/>
          </p:nvPr>
        </p:nvSpPr>
        <p:spPr>
          <a:xfrm>
            <a:off x="7380000"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US"/>
              <a:t>DD MMM YY</a:t>
            </a:r>
            <a:endParaRPr lang="en-AU" dirty="0"/>
          </a:p>
        </p:txBody>
      </p:sp>
      <p:sp>
        <p:nvSpPr>
          <p:cNvPr id="9" name="Text Placeholder 7">
            <a:extLst>
              <a:ext uri="{FF2B5EF4-FFF2-40B4-BE49-F238E27FC236}">
                <a16:creationId xmlns:a16="http://schemas.microsoft.com/office/drawing/2014/main" id="{F515565A-8448-45B8-888E-3D8DE57354CA}"/>
              </a:ext>
            </a:extLst>
          </p:cNvPr>
          <p:cNvSpPr>
            <a:spLocks noGrp="1"/>
          </p:cNvSpPr>
          <p:nvPr>
            <p:ph type="body" sz="quarter" idx="13"/>
          </p:nvPr>
        </p:nvSpPr>
        <p:spPr>
          <a:xfrm>
            <a:off x="323850" y="324000"/>
            <a:ext cx="8459788" cy="1512887"/>
          </a:xfrm>
        </p:spPr>
        <p:txBody>
          <a:bodyPr/>
          <a:lstStyle>
            <a:lvl1pPr>
              <a:lnSpc>
                <a:spcPct val="80000"/>
              </a:lnSpc>
              <a:defRPr sz="3600">
                <a:solidFill>
                  <a:schemeClr val="accent1"/>
                </a:solidFill>
              </a:defRPr>
            </a:lvl1pPr>
            <a:lvl2pPr>
              <a:defRPr sz="1800"/>
            </a:lvl2pPr>
            <a:lvl3pPr>
              <a:buNone/>
              <a:defRPr/>
            </a:lvl3pPr>
          </a:lstStyle>
          <a:p>
            <a:pPr lvl="0"/>
            <a:r>
              <a:rPr lang="en-US"/>
              <a:t>Edit Master text styles</a:t>
            </a:r>
          </a:p>
          <a:p>
            <a:pPr lvl="1"/>
            <a:r>
              <a:rPr lang="en-US"/>
              <a:t>Second level</a:t>
            </a:r>
          </a:p>
        </p:txBody>
      </p:sp>
    </p:spTree>
    <p:extLst>
      <p:ext uri="{BB962C8B-B14F-4D97-AF65-F5344CB8AC3E}">
        <p14:creationId xmlns:p14="http://schemas.microsoft.com/office/powerpoint/2010/main" val="196685124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lvl1pPr>
              <a:defRPr>
                <a:solidFill>
                  <a:schemeClr val="tx1"/>
                </a:solidFill>
              </a:defRPr>
            </a:lvl1pPr>
          </a:lstStyle>
          <a:p>
            <a:r>
              <a:rPr lang="en-US"/>
              <a:t>ANU SCHOOL OF LAW   |   PRESENTATION NAME GOES HERE</a:t>
            </a:r>
            <a:endParaRPr lang="en-AU"/>
          </a:p>
        </p:txBody>
      </p:sp>
      <p:sp>
        <p:nvSpPr>
          <p:cNvPr id="4" name="Slide Number Placeholder 3"/>
          <p:cNvSpPr>
            <a:spLocks noGrp="1"/>
          </p:cNvSpPr>
          <p:nvPr>
            <p:ph type="sldNum" sz="quarter" idx="12"/>
          </p:nvPr>
        </p:nvSpPr>
        <p:spPr/>
        <p:txBody>
          <a:bodyPr/>
          <a:lstStyle>
            <a:lvl1pPr algn="l">
              <a:defRPr>
                <a:solidFill>
                  <a:schemeClr val="tx1"/>
                </a:solidFill>
              </a:defRPr>
            </a:lvl1pPr>
          </a:lstStyle>
          <a:p>
            <a:fld id="{10A01DC5-1685-4615-8240-15192985C6A2}" type="slidenum">
              <a:rPr lang="en-AU" smtClean="0"/>
              <a:pPr/>
              <a:t>‹#›</a:t>
            </a:fld>
            <a:endParaRPr lang="en-AU" dirty="0"/>
          </a:p>
        </p:txBody>
      </p:sp>
      <p:sp>
        <p:nvSpPr>
          <p:cNvPr id="5" name="Date Placeholder 10">
            <a:extLst>
              <a:ext uri="{FF2B5EF4-FFF2-40B4-BE49-F238E27FC236}">
                <a16:creationId xmlns:a16="http://schemas.microsoft.com/office/drawing/2014/main" id="{17E45197-8F27-48C7-B54F-6D8F7E295482}"/>
              </a:ext>
            </a:extLst>
          </p:cNvPr>
          <p:cNvSpPr>
            <a:spLocks noGrp="1"/>
          </p:cNvSpPr>
          <p:nvPr>
            <p:ph type="dt" sz="half" idx="2"/>
          </p:nvPr>
        </p:nvSpPr>
        <p:spPr>
          <a:xfrm>
            <a:off x="7380000"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US"/>
              <a:t>DD MMM YY</a:t>
            </a:r>
            <a:endParaRPr lang="en-AU" dirty="0"/>
          </a:p>
        </p:txBody>
      </p:sp>
    </p:spTree>
    <p:extLst>
      <p:ext uri="{BB962C8B-B14F-4D97-AF65-F5344CB8AC3E}">
        <p14:creationId xmlns:p14="http://schemas.microsoft.com/office/powerpoint/2010/main" val="303970232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Thank you">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3A6D05FB-9E00-4E05-8A11-8AC6AA5F17EF}"/>
              </a:ext>
            </a:extLst>
          </p:cNvPr>
          <p:cNvSpPr>
            <a:spLocks noGrp="1"/>
          </p:cNvSpPr>
          <p:nvPr>
            <p:ph type="body" sz="quarter" idx="13"/>
          </p:nvPr>
        </p:nvSpPr>
        <p:spPr>
          <a:xfrm>
            <a:off x="3131999" y="373063"/>
            <a:ext cx="5612607" cy="1702730"/>
          </a:xfrm>
        </p:spPr>
        <p:txBody>
          <a:bodyPr/>
          <a:lstStyle>
            <a:lvl1pPr>
              <a:lnSpc>
                <a:spcPct val="80000"/>
              </a:lnSpc>
              <a:spcBef>
                <a:spcPts val="0"/>
              </a:spcBef>
              <a:spcAft>
                <a:spcPts val="2835"/>
              </a:spcAft>
              <a:defRPr sz="6400" cap="all" baseline="0">
                <a:solidFill>
                  <a:schemeClr val="tx1"/>
                </a:solidFill>
              </a:defRPr>
            </a:lvl1pPr>
            <a:lvl2pPr>
              <a:lnSpc>
                <a:spcPct val="80000"/>
              </a:lnSpc>
              <a:defRPr sz="1800">
                <a:solidFill>
                  <a:schemeClr val="tx1"/>
                </a:solidFill>
              </a:defRPr>
            </a:lvl2pPr>
          </a:lstStyle>
          <a:p>
            <a:pPr lvl="0"/>
            <a:r>
              <a:rPr lang="en-US"/>
              <a:t>Edit Master text styles</a:t>
            </a:r>
          </a:p>
        </p:txBody>
      </p:sp>
      <p:sp>
        <p:nvSpPr>
          <p:cNvPr id="5" name="Text Placeholder 4">
            <a:extLst>
              <a:ext uri="{FF2B5EF4-FFF2-40B4-BE49-F238E27FC236}">
                <a16:creationId xmlns:a16="http://schemas.microsoft.com/office/drawing/2014/main" id="{B57B2C6D-31F3-4B5D-8AEA-D378B3F6B193}"/>
              </a:ext>
            </a:extLst>
          </p:cNvPr>
          <p:cNvSpPr>
            <a:spLocks noGrp="1"/>
          </p:cNvSpPr>
          <p:nvPr>
            <p:ph type="body" sz="quarter" idx="14"/>
          </p:nvPr>
        </p:nvSpPr>
        <p:spPr>
          <a:xfrm>
            <a:off x="3132138" y="1260000"/>
            <a:ext cx="5611812" cy="2921000"/>
          </a:xfrm>
        </p:spPr>
        <p:txBody>
          <a:bodyPr/>
          <a:lstStyle>
            <a:lvl1pPr>
              <a:spcAft>
                <a:spcPts val="2835"/>
              </a:spcAft>
              <a:defRPr sz="1800"/>
            </a:lvl1pPr>
            <a:lvl2pPr>
              <a:spcAft>
                <a:spcPts val="0"/>
              </a:spcAft>
              <a:defRPr sz="1200">
                <a:latin typeface="+mj-lt"/>
              </a:defRPr>
            </a:lvl2pPr>
            <a:lvl3pPr>
              <a:defRPr sz="1200"/>
            </a:lvl3pPr>
            <a:lvl4pPr>
              <a:defRPr sz="1200"/>
            </a:lvl4pPr>
            <a:lvl5pPr>
              <a:defRPr sz="1200"/>
            </a:lvl5pPr>
          </a:lstStyle>
          <a:p>
            <a:pPr lvl="0"/>
            <a:r>
              <a:rPr lang="en-US"/>
              <a:t>Edit Master text styles</a:t>
            </a:r>
          </a:p>
          <a:p>
            <a:pPr lvl="1"/>
            <a:r>
              <a:rPr lang="en-US"/>
              <a:t>Second level</a:t>
            </a:r>
          </a:p>
        </p:txBody>
      </p:sp>
      <p:pic>
        <p:nvPicPr>
          <p:cNvPr id="6" name="Picture 5">
            <a:extLst>
              <a:ext uri="{FF2B5EF4-FFF2-40B4-BE49-F238E27FC236}">
                <a16:creationId xmlns:a16="http://schemas.microsoft.com/office/drawing/2014/main" id="{CAEE533D-B90B-4984-80AF-6A213C6C340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3536" y="0"/>
            <a:ext cx="1736846" cy="5143500"/>
          </a:xfrm>
          <a:prstGeom prst="rect">
            <a:avLst/>
          </a:prstGeom>
        </p:spPr>
      </p:pic>
    </p:spTree>
    <p:extLst>
      <p:ext uri="{BB962C8B-B14F-4D97-AF65-F5344CB8AC3E}">
        <p14:creationId xmlns:p14="http://schemas.microsoft.com/office/powerpoint/2010/main" val="115480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_Black">
    <p:spTree>
      <p:nvGrpSpPr>
        <p:cNvPr id="1" name=""/>
        <p:cNvGrpSpPr/>
        <p:nvPr/>
      </p:nvGrpSpPr>
      <p:grpSpPr>
        <a:xfrm>
          <a:off x="0" y="0"/>
          <a:ext cx="0" cy="0"/>
          <a:chOff x="0" y="0"/>
          <a:chExt cx="0" cy="0"/>
        </a:xfrm>
      </p:grpSpPr>
      <p:sp>
        <p:nvSpPr>
          <p:cNvPr id="2" name="Title 1"/>
          <p:cNvSpPr>
            <a:spLocks noGrp="1"/>
          </p:cNvSpPr>
          <p:nvPr>
            <p:ph type="title"/>
          </p:nvPr>
        </p:nvSpPr>
        <p:spPr>
          <a:xfrm>
            <a:off x="2448000" y="324000"/>
            <a:ext cx="6300000" cy="2139553"/>
          </a:xfrm>
        </p:spPr>
        <p:txBody>
          <a:bodyPr anchor="t">
            <a:normAutofit/>
          </a:bodyPr>
          <a:lstStyle>
            <a:lvl1pPr>
              <a:lnSpc>
                <a:spcPct val="80000"/>
              </a:lnSpc>
              <a:defRPr sz="6400" cap="all" baseline="0"/>
            </a:lvl1pPr>
          </a:lstStyle>
          <a:p>
            <a:r>
              <a:rPr lang="en-US"/>
              <a:t>Click to edit Master title style</a:t>
            </a:r>
            <a:endParaRPr lang="en-US" dirty="0"/>
          </a:p>
        </p:txBody>
      </p:sp>
      <p:sp>
        <p:nvSpPr>
          <p:cNvPr id="5" name="Footer Placeholder 4"/>
          <p:cNvSpPr>
            <a:spLocks noGrp="1"/>
          </p:cNvSpPr>
          <p:nvPr>
            <p:ph type="ftr" sz="quarter" idx="11"/>
          </p:nvPr>
        </p:nvSpPr>
        <p:spPr/>
        <p:txBody>
          <a:bodyPr/>
          <a:lstStyle/>
          <a:p>
            <a:r>
              <a:rPr lang="en-US"/>
              <a:t>ANU SCHOOL OF LAW   |   PRESENTATION NAME GOES HERE</a:t>
            </a:r>
            <a:endParaRPr lang="en-AU"/>
          </a:p>
        </p:txBody>
      </p:sp>
      <p:sp>
        <p:nvSpPr>
          <p:cNvPr id="6" name="Slide Number Placeholder 5"/>
          <p:cNvSpPr>
            <a:spLocks noGrp="1"/>
          </p:cNvSpPr>
          <p:nvPr>
            <p:ph type="sldNum" sz="quarter" idx="12"/>
          </p:nvPr>
        </p:nvSpPr>
        <p:spPr/>
        <p:txBody>
          <a:bodyPr/>
          <a:lstStyle>
            <a:lvl1pPr algn="l">
              <a:defRPr/>
            </a:lvl1pPr>
          </a:lstStyle>
          <a:p>
            <a:fld id="{10A01DC5-1685-4615-8240-15192985C6A2}" type="slidenum">
              <a:rPr lang="en-AU" smtClean="0"/>
              <a:pPr/>
              <a:t>‹#›</a:t>
            </a:fld>
            <a:endParaRPr lang="en-AU" dirty="0"/>
          </a:p>
        </p:txBody>
      </p:sp>
      <p:sp>
        <p:nvSpPr>
          <p:cNvPr id="7" name="Date Placeholder 10">
            <a:extLst>
              <a:ext uri="{FF2B5EF4-FFF2-40B4-BE49-F238E27FC236}">
                <a16:creationId xmlns:a16="http://schemas.microsoft.com/office/drawing/2014/main" id="{5014A4F5-33BC-4C41-B1AC-8B957B76357F}"/>
              </a:ext>
            </a:extLst>
          </p:cNvPr>
          <p:cNvSpPr>
            <a:spLocks noGrp="1"/>
          </p:cNvSpPr>
          <p:nvPr>
            <p:ph type="dt" sz="half" idx="2"/>
          </p:nvPr>
        </p:nvSpPr>
        <p:spPr>
          <a:xfrm>
            <a:off x="7380000"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US"/>
              <a:t>DD MMM YY</a:t>
            </a:r>
            <a:endParaRPr lang="en-AU" dirty="0"/>
          </a:p>
        </p:txBody>
      </p:sp>
      <p:sp>
        <p:nvSpPr>
          <p:cNvPr id="8" name="Text Placeholder 7">
            <a:extLst>
              <a:ext uri="{FF2B5EF4-FFF2-40B4-BE49-F238E27FC236}">
                <a16:creationId xmlns:a16="http://schemas.microsoft.com/office/drawing/2014/main" id="{182DF42F-AFE2-4EF3-B14F-54A469AB5E39}"/>
              </a:ext>
            </a:extLst>
          </p:cNvPr>
          <p:cNvSpPr>
            <a:spLocks noGrp="1"/>
          </p:cNvSpPr>
          <p:nvPr>
            <p:ph type="body" sz="quarter" idx="13" hasCustomPrompt="1"/>
          </p:nvPr>
        </p:nvSpPr>
        <p:spPr>
          <a:xfrm>
            <a:off x="324000" y="324000"/>
            <a:ext cx="1830621" cy="1808163"/>
          </a:xfrm>
        </p:spPr>
        <p:txBody>
          <a:bodyPr/>
          <a:lstStyle>
            <a:lvl1pPr>
              <a:lnSpc>
                <a:spcPct val="80000"/>
              </a:lnSpc>
              <a:spcAft>
                <a:spcPts val="0"/>
              </a:spcAft>
              <a:defRPr sz="6400">
                <a:solidFill>
                  <a:schemeClr val="accent1"/>
                </a:solidFill>
              </a:defRPr>
            </a:lvl1pPr>
            <a:lvl2pPr>
              <a:defRPr sz="6400">
                <a:solidFill>
                  <a:schemeClr val="accent1"/>
                </a:solidFill>
              </a:defRPr>
            </a:lvl2pPr>
            <a:lvl3pPr>
              <a:defRPr sz="6400">
                <a:solidFill>
                  <a:schemeClr val="accent1"/>
                </a:solidFill>
              </a:defRPr>
            </a:lvl3pPr>
            <a:lvl4pPr>
              <a:defRPr sz="6400">
                <a:solidFill>
                  <a:schemeClr val="accent1"/>
                </a:solidFill>
              </a:defRPr>
            </a:lvl4pPr>
            <a:lvl5pPr>
              <a:defRPr sz="6400">
                <a:solidFill>
                  <a:schemeClr val="accent1"/>
                </a:solidFill>
              </a:defRPr>
            </a:lvl5pPr>
          </a:lstStyle>
          <a:p>
            <a:pPr lvl="0"/>
            <a:r>
              <a:rPr lang="en-US" dirty="0"/>
              <a:t>#</a:t>
            </a:r>
            <a:endParaRPr lang="en-AU" dirty="0"/>
          </a:p>
        </p:txBody>
      </p:sp>
    </p:spTree>
    <p:extLst>
      <p:ext uri="{BB962C8B-B14F-4D97-AF65-F5344CB8AC3E}">
        <p14:creationId xmlns:p14="http://schemas.microsoft.com/office/powerpoint/2010/main" val="2918189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_Gol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448000" y="324000"/>
            <a:ext cx="6300000" cy="2139553"/>
          </a:xfrm>
        </p:spPr>
        <p:txBody>
          <a:bodyPr anchor="t">
            <a:normAutofit/>
          </a:bodyPr>
          <a:lstStyle>
            <a:lvl1pPr>
              <a:lnSpc>
                <a:spcPct val="80000"/>
              </a:lnSpc>
              <a:defRPr sz="6400" cap="all" baseline="0">
                <a:solidFill>
                  <a:schemeClr val="tx1"/>
                </a:solidFill>
              </a:defRPr>
            </a:lvl1pPr>
          </a:lstStyle>
          <a:p>
            <a:r>
              <a:rPr lang="en-US"/>
              <a:t>Click to edit Master title style</a:t>
            </a:r>
            <a:endParaRPr lang="en-US" dirty="0"/>
          </a:p>
        </p:txBody>
      </p:sp>
      <p:sp>
        <p:nvSpPr>
          <p:cNvPr id="5" name="Footer Placeholder 4"/>
          <p:cNvSpPr>
            <a:spLocks noGrp="1"/>
          </p:cNvSpPr>
          <p:nvPr>
            <p:ph type="ftr" sz="quarter" idx="11"/>
          </p:nvPr>
        </p:nvSpPr>
        <p:spPr/>
        <p:txBody>
          <a:bodyPr/>
          <a:lstStyle>
            <a:lvl1pPr>
              <a:defRPr>
                <a:solidFill>
                  <a:schemeClr val="tx1"/>
                </a:solidFill>
              </a:defRPr>
            </a:lvl1pPr>
          </a:lstStyle>
          <a:p>
            <a:r>
              <a:rPr lang="en-US"/>
              <a:t>ANU SCHOOL OF LAW   |   PRESENTATION NAME GOES HERE</a:t>
            </a:r>
            <a:endParaRPr lang="en-AU" dirty="0"/>
          </a:p>
        </p:txBody>
      </p:sp>
      <p:sp>
        <p:nvSpPr>
          <p:cNvPr id="6" name="Slide Number Placeholder 5"/>
          <p:cNvSpPr>
            <a:spLocks noGrp="1"/>
          </p:cNvSpPr>
          <p:nvPr>
            <p:ph type="sldNum" sz="quarter" idx="12"/>
          </p:nvPr>
        </p:nvSpPr>
        <p:spPr/>
        <p:txBody>
          <a:bodyPr/>
          <a:lstStyle>
            <a:lvl1pPr algn="l">
              <a:defRPr>
                <a:solidFill>
                  <a:schemeClr val="tx1"/>
                </a:solidFill>
              </a:defRPr>
            </a:lvl1pPr>
          </a:lstStyle>
          <a:p>
            <a:fld id="{10A01DC5-1685-4615-8240-15192985C6A2}" type="slidenum">
              <a:rPr lang="en-AU" smtClean="0"/>
              <a:pPr/>
              <a:t>‹#›</a:t>
            </a:fld>
            <a:endParaRPr lang="en-AU" dirty="0"/>
          </a:p>
        </p:txBody>
      </p:sp>
      <p:sp>
        <p:nvSpPr>
          <p:cNvPr id="7" name="Date Placeholder 10">
            <a:extLst>
              <a:ext uri="{FF2B5EF4-FFF2-40B4-BE49-F238E27FC236}">
                <a16:creationId xmlns:a16="http://schemas.microsoft.com/office/drawing/2014/main" id="{5014A4F5-33BC-4C41-B1AC-8B957B76357F}"/>
              </a:ext>
            </a:extLst>
          </p:cNvPr>
          <p:cNvSpPr>
            <a:spLocks noGrp="1"/>
          </p:cNvSpPr>
          <p:nvPr>
            <p:ph type="dt" sz="half" idx="2"/>
          </p:nvPr>
        </p:nvSpPr>
        <p:spPr>
          <a:xfrm>
            <a:off x="7380000"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US"/>
              <a:t>DD MMM YY</a:t>
            </a:r>
            <a:endParaRPr lang="en-AU" dirty="0"/>
          </a:p>
        </p:txBody>
      </p:sp>
      <p:sp>
        <p:nvSpPr>
          <p:cNvPr id="8" name="Text Placeholder 7">
            <a:extLst>
              <a:ext uri="{FF2B5EF4-FFF2-40B4-BE49-F238E27FC236}">
                <a16:creationId xmlns:a16="http://schemas.microsoft.com/office/drawing/2014/main" id="{182DF42F-AFE2-4EF3-B14F-54A469AB5E39}"/>
              </a:ext>
            </a:extLst>
          </p:cNvPr>
          <p:cNvSpPr>
            <a:spLocks noGrp="1"/>
          </p:cNvSpPr>
          <p:nvPr>
            <p:ph type="body" sz="quarter" idx="13" hasCustomPrompt="1"/>
          </p:nvPr>
        </p:nvSpPr>
        <p:spPr>
          <a:xfrm>
            <a:off x="324000" y="324000"/>
            <a:ext cx="1830621" cy="1808163"/>
          </a:xfrm>
        </p:spPr>
        <p:txBody>
          <a:bodyPr/>
          <a:lstStyle>
            <a:lvl1pPr>
              <a:lnSpc>
                <a:spcPct val="80000"/>
              </a:lnSpc>
              <a:spcAft>
                <a:spcPts val="0"/>
              </a:spcAft>
              <a:defRPr sz="6400">
                <a:solidFill>
                  <a:schemeClr val="tx1"/>
                </a:solidFill>
              </a:defRPr>
            </a:lvl1pPr>
            <a:lvl2pPr>
              <a:defRPr sz="6400">
                <a:solidFill>
                  <a:schemeClr val="accent1"/>
                </a:solidFill>
              </a:defRPr>
            </a:lvl2pPr>
            <a:lvl3pPr>
              <a:defRPr sz="6400">
                <a:solidFill>
                  <a:schemeClr val="accent1"/>
                </a:solidFill>
              </a:defRPr>
            </a:lvl3pPr>
            <a:lvl4pPr>
              <a:defRPr sz="6400">
                <a:solidFill>
                  <a:schemeClr val="accent1"/>
                </a:solidFill>
              </a:defRPr>
            </a:lvl4pPr>
            <a:lvl5pPr>
              <a:defRPr sz="6400">
                <a:solidFill>
                  <a:schemeClr val="accent1"/>
                </a:solidFill>
              </a:defRPr>
            </a:lvl5pPr>
          </a:lstStyle>
          <a:p>
            <a:pPr lvl="0"/>
            <a:r>
              <a:rPr lang="en-US" dirty="0"/>
              <a:t>#</a:t>
            </a:r>
            <a:endParaRPr lang="en-AU" dirty="0"/>
          </a:p>
        </p:txBody>
      </p:sp>
      <p:pic>
        <p:nvPicPr>
          <p:cNvPr id="18" name="Picture 17">
            <a:extLst>
              <a:ext uri="{FF2B5EF4-FFF2-40B4-BE49-F238E27FC236}">
                <a16:creationId xmlns:a16="http://schemas.microsoft.com/office/drawing/2014/main" id="{D95412E3-4376-4E7F-8689-900603DB692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690800"/>
            <a:ext cx="9144000" cy="256032"/>
          </a:xfrm>
          <a:prstGeom prst="rect">
            <a:avLst/>
          </a:prstGeom>
        </p:spPr>
      </p:pic>
    </p:spTree>
    <p:extLst>
      <p:ext uri="{BB962C8B-B14F-4D97-AF65-F5344CB8AC3E}">
        <p14:creationId xmlns:p14="http://schemas.microsoft.com/office/powerpoint/2010/main" val="3432520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_Image_DarkImage">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48000" y="324000"/>
            <a:ext cx="6300000" cy="2139553"/>
          </a:xfrm>
        </p:spPr>
        <p:txBody>
          <a:bodyPr anchor="t">
            <a:normAutofit/>
          </a:bodyPr>
          <a:lstStyle>
            <a:lvl1pPr>
              <a:lnSpc>
                <a:spcPct val="80000"/>
              </a:lnSpc>
              <a:defRPr sz="6400" cap="all" baseline="0">
                <a:solidFill>
                  <a:schemeClr val="tx1"/>
                </a:solidFill>
              </a:defRPr>
            </a:lvl1pPr>
          </a:lstStyle>
          <a:p>
            <a:r>
              <a:rPr lang="en-US"/>
              <a:t>Click to edit Master title style</a:t>
            </a:r>
            <a:endParaRPr lang="en-US" dirty="0"/>
          </a:p>
        </p:txBody>
      </p:sp>
      <p:sp>
        <p:nvSpPr>
          <p:cNvPr id="5" name="Footer Placeholder 4"/>
          <p:cNvSpPr>
            <a:spLocks noGrp="1"/>
          </p:cNvSpPr>
          <p:nvPr>
            <p:ph type="ftr" sz="quarter" idx="11"/>
          </p:nvPr>
        </p:nvSpPr>
        <p:spPr/>
        <p:txBody>
          <a:bodyPr/>
          <a:lstStyle>
            <a:lvl1pPr>
              <a:defRPr>
                <a:solidFill>
                  <a:schemeClr val="tx1"/>
                </a:solidFill>
              </a:defRPr>
            </a:lvl1pPr>
          </a:lstStyle>
          <a:p>
            <a:r>
              <a:rPr lang="en-US"/>
              <a:t>ANU SCHOOL OF LAW   |   PRESENTATION NAME GOES HERE</a:t>
            </a:r>
            <a:endParaRPr lang="en-AU"/>
          </a:p>
        </p:txBody>
      </p:sp>
      <p:sp>
        <p:nvSpPr>
          <p:cNvPr id="6" name="Slide Number Placeholder 5"/>
          <p:cNvSpPr>
            <a:spLocks noGrp="1"/>
          </p:cNvSpPr>
          <p:nvPr>
            <p:ph type="sldNum" sz="quarter" idx="12"/>
          </p:nvPr>
        </p:nvSpPr>
        <p:spPr/>
        <p:txBody>
          <a:bodyPr/>
          <a:lstStyle>
            <a:lvl1pPr algn="l">
              <a:defRPr>
                <a:solidFill>
                  <a:schemeClr val="tx1"/>
                </a:solidFill>
              </a:defRPr>
            </a:lvl1pPr>
          </a:lstStyle>
          <a:p>
            <a:fld id="{10A01DC5-1685-4615-8240-15192985C6A2}" type="slidenum">
              <a:rPr lang="en-AU" smtClean="0"/>
              <a:pPr/>
              <a:t>‹#›</a:t>
            </a:fld>
            <a:endParaRPr lang="en-AU" dirty="0"/>
          </a:p>
        </p:txBody>
      </p:sp>
      <p:sp>
        <p:nvSpPr>
          <p:cNvPr id="7" name="Date Placeholder 10">
            <a:extLst>
              <a:ext uri="{FF2B5EF4-FFF2-40B4-BE49-F238E27FC236}">
                <a16:creationId xmlns:a16="http://schemas.microsoft.com/office/drawing/2014/main" id="{5014A4F5-33BC-4C41-B1AC-8B957B76357F}"/>
              </a:ext>
            </a:extLst>
          </p:cNvPr>
          <p:cNvSpPr>
            <a:spLocks noGrp="1"/>
          </p:cNvSpPr>
          <p:nvPr>
            <p:ph type="dt" sz="half" idx="2"/>
          </p:nvPr>
        </p:nvSpPr>
        <p:spPr>
          <a:xfrm>
            <a:off x="7380000"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US"/>
              <a:t>DD MMM YY</a:t>
            </a:r>
            <a:endParaRPr lang="en-AU" dirty="0"/>
          </a:p>
        </p:txBody>
      </p:sp>
      <p:sp>
        <p:nvSpPr>
          <p:cNvPr id="8" name="Text Placeholder 7">
            <a:extLst>
              <a:ext uri="{FF2B5EF4-FFF2-40B4-BE49-F238E27FC236}">
                <a16:creationId xmlns:a16="http://schemas.microsoft.com/office/drawing/2014/main" id="{182DF42F-AFE2-4EF3-B14F-54A469AB5E39}"/>
              </a:ext>
            </a:extLst>
          </p:cNvPr>
          <p:cNvSpPr>
            <a:spLocks noGrp="1"/>
          </p:cNvSpPr>
          <p:nvPr>
            <p:ph type="body" sz="quarter" idx="13" hasCustomPrompt="1"/>
          </p:nvPr>
        </p:nvSpPr>
        <p:spPr>
          <a:xfrm>
            <a:off x="324000" y="324000"/>
            <a:ext cx="1830621" cy="1808163"/>
          </a:xfrm>
        </p:spPr>
        <p:txBody>
          <a:bodyPr/>
          <a:lstStyle>
            <a:lvl1pPr>
              <a:lnSpc>
                <a:spcPct val="80000"/>
              </a:lnSpc>
              <a:spcAft>
                <a:spcPts val="0"/>
              </a:spcAft>
              <a:defRPr sz="6400">
                <a:solidFill>
                  <a:schemeClr val="tx1"/>
                </a:solidFill>
              </a:defRPr>
            </a:lvl1pPr>
            <a:lvl2pPr>
              <a:defRPr sz="6400">
                <a:solidFill>
                  <a:schemeClr val="accent1"/>
                </a:solidFill>
              </a:defRPr>
            </a:lvl2pPr>
            <a:lvl3pPr>
              <a:defRPr sz="6400">
                <a:solidFill>
                  <a:schemeClr val="accent1"/>
                </a:solidFill>
              </a:defRPr>
            </a:lvl3pPr>
            <a:lvl4pPr>
              <a:defRPr sz="6400">
                <a:solidFill>
                  <a:schemeClr val="accent1"/>
                </a:solidFill>
              </a:defRPr>
            </a:lvl4pPr>
            <a:lvl5pPr>
              <a:defRPr sz="6400">
                <a:solidFill>
                  <a:schemeClr val="accent1"/>
                </a:solidFill>
              </a:defRPr>
            </a:lvl5pPr>
          </a:lstStyle>
          <a:p>
            <a:pPr lvl="0"/>
            <a:r>
              <a:rPr lang="en-US" dirty="0"/>
              <a:t>#</a:t>
            </a:r>
            <a:endParaRPr lang="en-AU" dirty="0"/>
          </a:p>
        </p:txBody>
      </p:sp>
    </p:spTree>
    <p:extLst>
      <p:ext uri="{BB962C8B-B14F-4D97-AF65-F5344CB8AC3E}">
        <p14:creationId xmlns:p14="http://schemas.microsoft.com/office/powerpoint/2010/main" val="458922797"/>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_Image_LightImage">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48000" y="324000"/>
            <a:ext cx="6300000" cy="2139553"/>
          </a:xfrm>
        </p:spPr>
        <p:txBody>
          <a:bodyPr anchor="t">
            <a:normAutofit/>
          </a:bodyPr>
          <a:lstStyle>
            <a:lvl1pPr>
              <a:lnSpc>
                <a:spcPct val="80000"/>
              </a:lnSpc>
              <a:defRPr sz="6400" cap="all" baseline="0">
                <a:solidFill>
                  <a:schemeClr val="tx1"/>
                </a:solidFill>
              </a:defRPr>
            </a:lvl1pPr>
          </a:lstStyle>
          <a:p>
            <a:r>
              <a:rPr lang="en-US"/>
              <a:t>Click to edit Master title style</a:t>
            </a:r>
            <a:endParaRPr lang="en-US" dirty="0"/>
          </a:p>
        </p:txBody>
      </p:sp>
      <p:sp>
        <p:nvSpPr>
          <p:cNvPr id="5" name="Footer Placeholder 4"/>
          <p:cNvSpPr>
            <a:spLocks noGrp="1"/>
          </p:cNvSpPr>
          <p:nvPr>
            <p:ph type="ftr" sz="quarter" idx="11"/>
          </p:nvPr>
        </p:nvSpPr>
        <p:spPr/>
        <p:txBody>
          <a:bodyPr/>
          <a:lstStyle>
            <a:lvl1pPr>
              <a:defRPr>
                <a:solidFill>
                  <a:schemeClr val="tx1"/>
                </a:solidFill>
              </a:defRPr>
            </a:lvl1pPr>
          </a:lstStyle>
          <a:p>
            <a:r>
              <a:rPr lang="en-US"/>
              <a:t>ANU SCHOOL OF LAW   |   PRESENTATION NAME GOES HERE</a:t>
            </a:r>
            <a:endParaRPr lang="en-AU"/>
          </a:p>
        </p:txBody>
      </p:sp>
      <p:sp>
        <p:nvSpPr>
          <p:cNvPr id="6" name="Slide Number Placeholder 5"/>
          <p:cNvSpPr>
            <a:spLocks noGrp="1"/>
          </p:cNvSpPr>
          <p:nvPr>
            <p:ph type="sldNum" sz="quarter" idx="12"/>
          </p:nvPr>
        </p:nvSpPr>
        <p:spPr/>
        <p:txBody>
          <a:bodyPr/>
          <a:lstStyle>
            <a:lvl1pPr algn="l">
              <a:defRPr>
                <a:solidFill>
                  <a:schemeClr val="tx1"/>
                </a:solidFill>
              </a:defRPr>
            </a:lvl1pPr>
          </a:lstStyle>
          <a:p>
            <a:fld id="{10A01DC5-1685-4615-8240-15192985C6A2}" type="slidenum">
              <a:rPr lang="en-AU" smtClean="0"/>
              <a:pPr/>
              <a:t>‹#›</a:t>
            </a:fld>
            <a:endParaRPr lang="en-AU" dirty="0"/>
          </a:p>
        </p:txBody>
      </p:sp>
      <p:sp>
        <p:nvSpPr>
          <p:cNvPr id="7" name="Date Placeholder 10">
            <a:extLst>
              <a:ext uri="{FF2B5EF4-FFF2-40B4-BE49-F238E27FC236}">
                <a16:creationId xmlns:a16="http://schemas.microsoft.com/office/drawing/2014/main" id="{5014A4F5-33BC-4C41-B1AC-8B957B76357F}"/>
              </a:ext>
            </a:extLst>
          </p:cNvPr>
          <p:cNvSpPr>
            <a:spLocks noGrp="1"/>
          </p:cNvSpPr>
          <p:nvPr>
            <p:ph type="dt" sz="half" idx="2"/>
          </p:nvPr>
        </p:nvSpPr>
        <p:spPr>
          <a:xfrm>
            <a:off x="7380000"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US"/>
              <a:t>DD MMM YY</a:t>
            </a:r>
            <a:endParaRPr lang="en-AU" dirty="0"/>
          </a:p>
        </p:txBody>
      </p:sp>
      <p:sp>
        <p:nvSpPr>
          <p:cNvPr id="8" name="Text Placeholder 7">
            <a:extLst>
              <a:ext uri="{FF2B5EF4-FFF2-40B4-BE49-F238E27FC236}">
                <a16:creationId xmlns:a16="http://schemas.microsoft.com/office/drawing/2014/main" id="{182DF42F-AFE2-4EF3-B14F-54A469AB5E39}"/>
              </a:ext>
            </a:extLst>
          </p:cNvPr>
          <p:cNvSpPr>
            <a:spLocks noGrp="1"/>
          </p:cNvSpPr>
          <p:nvPr>
            <p:ph type="body" sz="quarter" idx="13" hasCustomPrompt="1"/>
          </p:nvPr>
        </p:nvSpPr>
        <p:spPr>
          <a:xfrm>
            <a:off x="324000" y="324000"/>
            <a:ext cx="1830621" cy="1808163"/>
          </a:xfrm>
        </p:spPr>
        <p:txBody>
          <a:bodyPr/>
          <a:lstStyle>
            <a:lvl1pPr>
              <a:lnSpc>
                <a:spcPct val="80000"/>
              </a:lnSpc>
              <a:spcAft>
                <a:spcPts val="0"/>
              </a:spcAft>
              <a:defRPr sz="6400">
                <a:solidFill>
                  <a:schemeClr val="tx1"/>
                </a:solidFill>
              </a:defRPr>
            </a:lvl1pPr>
            <a:lvl2pPr>
              <a:defRPr sz="6400">
                <a:solidFill>
                  <a:schemeClr val="accent1"/>
                </a:solidFill>
              </a:defRPr>
            </a:lvl2pPr>
            <a:lvl3pPr>
              <a:defRPr sz="6400">
                <a:solidFill>
                  <a:schemeClr val="accent1"/>
                </a:solidFill>
              </a:defRPr>
            </a:lvl3pPr>
            <a:lvl4pPr>
              <a:defRPr sz="6400">
                <a:solidFill>
                  <a:schemeClr val="accent1"/>
                </a:solidFill>
              </a:defRPr>
            </a:lvl4pPr>
            <a:lvl5pPr>
              <a:defRPr sz="6400">
                <a:solidFill>
                  <a:schemeClr val="accent1"/>
                </a:solidFill>
              </a:defRPr>
            </a:lvl5pPr>
          </a:lstStyle>
          <a:p>
            <a:pPr lvl="0"/>
            <a:r>
              <a:rPr lang="en-US" dirty="0"/>
              <a:t>#</a:t>
            </a:r>
            <a:endParaRPr lang="en-AU" dirty="0"/>
          </a:p>
        </p:txBody>
      </p:sp>
      <p:pic>
        <p:nvPicPr>
          <p:cNvPr id="11" name="Picture 10">
            <a:extLst>
              <a:ext uri="{FF2B5EF4-FFF2-40B4-BE49-F238E27FC236}">
                <a16:creationId xmlns:a16="http://schemas.microsoft.com/office/drawing/2014/main" id="{04363311-D81E-4290-8966-289EB731CC7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690800"/>
            <a:ext cx="9144000" cy="256032"/>
          </a:xfrm>
          <a:prstGeom prst="rect">
            <a:avLst/>
          </a:prstGeom>
        </p:spPr>
      </p:pic>
    </p:spTree>
    <p:extLst>
      <p:ext uri="{BB962C8B-B14F-4D97-AF65-F5344CB8AC3E}">
        <p14:creationId xmlns:p14="http://schemas.microsoft.com/office/powerpoint/2010/main" val="3442599558"/>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Agenda_1">
    <p:spTree>
      <p:nvGrpSpPr>
        <p:cNvPr id="1" name=""/>
        <p:cNvGrpSpPr/>
        <p:nvPr/>
      </p:nvGrpSpPr>
      <p:grpSpPr>
        <a:xfrm>
          <a:off x="0" y="0"/>
          <a:ext cx="0" cy="0"/>
          <a:chOff x="0" y="0"/>
          <a:chExt cx="0" cy="0"/>
        </a:xfrm>
      </p:grpSpPr>
      <p:sp>
        <p:nvSpPr>
          <p:cNvPr id="2" name="Title 1"/>
          <p:cNvSpPr>
            <a:spLocks noGrp="1"/>
          </p:cNvSpPr>
          <p:nvPr>
            <p:ph type="title"/>
          </p:nvPr>
        </p:nvSpPr>
        <p:spPr>
          <a:xfrm>
            <a:off x="324000" y="324000"/>
            <a:ext cx="2880000" cy="3144414"/>
          </a:xfrm>
        </p:spPr>
        <p:txBody>
          <a:bodyPr/>
          <a:lstStyle>
            <a:lvl1pPr>
              <a:defRPr sz="4600"/>
            </a:lvl1pPr>
          </a:lstStyle>
          <a:p>
            <a:r>
              <a:rPr lang="en-US"/>
              <a:t>Click to edit Master title style</a:t>
            </a:r>
            <a:endParaRPr lang="en-US" dirty="0"/>
          </a:p>
        </p:txBody>
      </p:sp>
      <p:sp>
        <p:nvSpPr>
          <p:cNvPr id="3" name="Content Placeholder 2"/>
          <p:cNvSpPr>
            <a:spLocks noGrp="1"/>
          </p:cNvSpPr>
          <p:nvPr>
            <p:ph idx="1"/>
          </p:nvPr>
        </p:nvSpPr>
        <p:spPr>
          <a:xfrm>
            <a:off x="3852000" y="324000"/>
            <a:ext cx="4932000" cy="414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lgn="l">
              <a:defRPr>
                <a:solidFill>
                  <a:schemeClr val="tx1"/>
                </a:solidFill>
              </a:defRPr>
            </a:lvl1pPr>
          </a:lstStyle>
          <a:p>
            <a:fld id="{10A01DC5-1685-4615-8240-15192985C6A2}" type="slidenum">
              <a:rPr lang="en-AU" smtClean="0"/>
              <a:pPr/>
              <a:t>‹#›</a:t>
            </a:fld>
            <a:endParaRPr lang="en-AU"/>
          </a:p>
        </p:txBody>
      </p:sp>
      <p:sp>
        <p:nvSpPr>
          <p:cNvPr id="7" name="Date Placeholder 10">
            <a:extLst>
              <a:ext uri="{FF2B5EF4-FFF2-40B4-BE49-F238E27FC236}">
                <a16:creationId xmlns:a16="http://schemas.microsoft.com/office/drawing/2014/main" id="{72E4F78E-88AE-49DC-94D5-AD2C60619063}"/>
              </a:ext>
            </a:extLst>
          </p:cNvPr>
          <p:cNvSpPr>
            <a:spLocks noGrp="1"/>
          </p:cNvSpPr>
          <p:nvPr>
            <p:ph type="dt" sz="half" idx="2"/>
          </p:nvPr>
        </p:nvSpPr>
        <p:spPr>
          <a:xfrm>
            <a:off x="7380000"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US"/>
              <a:t>DD MMM YY</a:t>
            </a:r>
            <a:endParaRPr lang="en-AU" dirty="0"/>
          </a:p>
        </p:txBody>
      </p:sp>
      <p:sp>
        <p:nvSpPr>
          <p:cNvPr id="4" name="Footer Placeholder 4">
            <a:extLst>
              <a:ext uri="{FF2B5EF4-FFF2-40B4-BE49-F238E27FC236}">
                <a16:creationId xmlns:a16="http://schemas.microsoft.com/office/drawing/2014/main" id="{E6C3E968-5019-ED55-0224-1FAB29F6D47B}"/>
              </a:ext>
            </a:extLst>
          </p:cNvPr>
          <p:cNvSpPr>
            <a:spLocks noGrp="1"/>
          </p:cNvSpPr>
          <p:nvPr>
            <p:ph type="ftr" sz="quarter" idx="11"/>
          </p:nvPr>
        </p:nvSpPr>
        <p:spPr>
          <a:xfrm>
            <a:off x="1440000" y="4914000"/>
            <a:ext cx="5400000" cy="108000"/>
          </a:xfrm>
        </p:spPr>
        <p:txBody>
          <a:bodyPr/>
          <a:lstStyle>
            <a:lvl1pPr>
              <a:defRPr>
                <a:solidFill>
                  <a:schemeClr val="tx1"/>
                </a:solidFill>
              </a:defRPr>
            </a:lvl1pPr>
          </a:lstStyle>
          <a:p>
            <a:r>
              <a:rPr lang="en-US" dirty="0"/>
              <a:t>2025 VC Education AWARDs – APPLICATION TIPS – PREPARED BY PROFESSOR VINH LU</a:t>
            </a:r>
            <a:endParaRPr lang="en-AU" dirty="0"/>
          </a:p>
        </p:txBody>
      </p:sp>
    </p:spTree>
    <p:extLst>
      <p:ext uri="{BB962C8B-B14F-4D97-AF65-F5344CB8AC3E}">
        <p14:creationId xmlns:p14="http://schemas.microsoft.com/office/powerpoint/2010/main" val="1004818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Agenda_2">
    <p:spTree>
      <p:nvGrpSpPr>
        <p:cNvPr id="1" name=""/>
        <p:cNvGrpSpPr/>
        <p:nvPr/>
      </p:nvGrpSpPr>
      <p:grpSpPr>
        <a:xfrm>
          <a:off x="0" y="0"/>
          <a:ext cx="0" cy="0"/>
          <a:chOff x="0" y="0"/>
          <a:chExt cx="0" cy="0"/>
        </a:xfrm>
      </p:grpSpPr>
      <p:sp>
        <p:nvSpPr>
          <p:cNvPr id="2" name="Title 1"/>
          <p:cNvSpPr>
            <a:spLocks noGrp="1"/>
          </p:cNvSpPr>
          <p:nvPr>
            <p:ph type="title"/>
          </p:nvPr>
        </p:nvSpPr>
        <p:spPr>
          <a:xfrm>
            <a:off x="324000" y="324000"/>
            <a:ext cx="2520000" cy="3144414"/>
          </a:xfrm>
        </p:spPr>
        <p:txBody>
          <a:bodyPr/>
          <a:lstStyle>
            <a:lvl1pPr>
              <a:defRPr sz="4600"/>
            </a:lvl1pPr>
          </a:lstStyle>
          <a:p>
            <a:r>
              <a:rPr lang="en-US"/>
              <a:t>Click to edit Master title style</a:t>
            </a:r>
            <a:endParaRPr lang="en-US" dirty="0"/>
          </a:p>
        </p:txBody>
      </p:sp>
      <p:sp>
        <p:nvSpPr>
          <p:cNvPr id="3" name="Content Placeholder 2"/>
          <p:cNvSpPr>
            <a:spLocks noGrp="1"/>
          </p:cNvSpPr>
          <p:nvPr>
            <p:ph idx="1"/>
          </p:nvPr>
        </p:nvSpPr>
        <p:spPr>
          <a:xfrm>
            <a:off x="3132000" y="324000"/>
            <a:ext cx="5652000" cy="4140000"/>
          </a:xfrm>
        </p:spPr>
        <p:txBody>
          <a:bodyPr numCol="2" spcCol="18000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lvl1pPr>
              <a:defRPr>
                <a:solidFill>
                  <a:schemeClr val="tx1"/>
                </a:solidFill>
              </a:defRPr>
            </a:lvl1pPr>
          </a:lstStyle>
          <a:p>
            <a:r>
              <a:rPr lang="en-US"/>
              <a:t>ANU SCHOOL OF LAW   |   PRESENTATION NAME GOES HERE</a:t>
            </a:r>
            <a:endParaRPr lang="en-AU"/>
          </a:p>
        </p:txBody>
      </p:sp>
      <p:sp>
        <p:nvSpPr>
          <p:cNvPr id="6" name="Slide Number Placeholder 5"/>
          <p:cNvSpPr>
            <a:spLocks noGrp="1"/>
          </p:cNvSpPr>
          <p:nvPr>
            <p:ph type="sldNum" sz="quarter" idx="12"/>
          </p:nvPr>
        </p:nvSpPr>
        <p:spPr/>
        <p:txBody>
          <a:bodyPr/>
          <a:lstStyle>
            <a:lvl1pPr algn="l">
              <a:defRPr>
                <a:solidFill>
                  <a:schemeClr val="tx1"/>
                </a:solidFill>
              </a:defRPr>
            </a:lvl1pPr>
          </a:lstStyle>
          <a:p>
            <a:fld id="{10A01DC5-1685-4615-8240-15192985C6A2}" type="slidenum">
              <a:rPr lang="en-AU" smtClean="0"/>
              <a:pPr/>
              <a:t>‹#›</a:t>
            </a:fld>
            <a:endParaRPr lang="en-AU"/>
          </a:p>
        </p:txBody>
      </p:sp>
      <p:sp>
        <p:nvSpPr>
          <p:cNvPr id="7" name="Date Placeholder 10">
            <a:extLst>
              <a:ext uri="{FF2B5EF4-FFF2-40B4-BE49-F238E27FC236}">
                <a16:creationId xmlns:a16="http://schemas.microsoft.com/office/drawing/2014/main" id="{72E4F78E-88AE-49DC-94D5-AD2C60619063}"/>
              </a:ext>
            </a:extLst>
          </p:cNvPr>
          <p:cNvSpPr>
            <a:spLocks noGrp="1"/>
          </p:cNvSpPr>
          <p:nvPr>
            <p:ph type="dt" sz="half" idx="2"/>
          </p:nvPr>
        </p:nvSpPr>
        <p:spPr>
          <a:xfrm>
            <a:off x="7380000"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US"/>
              <a:t>DD MMM YY</a:t>
            </a:r>
            <a:endParaRPr lang="en-AU" dirty="0"/>
          </a:p>
        </p:txBody>
      </p:sp>
    </p:spTree>
    <p:extLst>
      <p:ext uri="{BB962C8B-B14F-4D97-AF65-F5344CB8AC3E}">
        <p14:creationId xmlns:p14="http://schemas.microsoft.com/office/powerpoint/2010/main" val="43586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ong copy">
    <p:spTree>
      <p:nvGrpSpPr>
        <p:cNvPr id="1" name=""/>
        <p:cNvGrpSpPr/>
        <p:nvPr/>
      </p:nvGrpSpPr>
      <p:grpSpPr>
        <a:xfrm>
          <a:off x="0" y="0"/>
          <a:ext cx="0" cy="0"/>
          <a:chOff x="0" y="0"/>
          <a:chExt cx="0" cy="0"/>
        </a:xfrm>
      </p:grpSpPr>
      <p:sp>
        <p:nvSpPr>
          <p:cNvPr id="3" name="Content Placeholder 2"/>
          <p:cNvSpPr>
            <a:spLocks noGrp="1"/>
          </p:cNvSpPr>
          <p:nvPr>
            <p:ph idx="1"/>
          </p:nvPr>
        </p:nvSpPr>
        <p:spPr>
          <a:xfrm>
            <a:off x="3132000" y="324000"/>
            <a:ext cx="5652000" cy="4176000"/>
          </a:xfrm>
        </p:spPr>
        <p:txBody>
          <a:bodyPr numCol="2" spcCol="180000">
            <a:noAutofit/>
          </a:bodyPr>
          <a:lstStyle>
            <a:lvl1pPr>
              <a:defRPr sz="1000">
                <a:solidFill>
                  <a:schemeClr val="accent1"/>
                </a:solidFill>
                <a:latin typeface="+mj-lt"/>
              </a:defRPr>
            </a:lvl1pPr>
            <a:lvl2pPr>
              <a:defRPr sz="800"/>
            </a:lvl2pPr>
            <a:lvl3pPr marL="90000" indent="-90000">
              <a:defRPr sz="800"/>
            </a:lvl3pPr>
            <a:lvl4pPr marL="180000" indent="-90000">
              <a:defRPr sz="800"/>
            </a:lvl4pPr>
            <a:lvl5pPr marL="270000" indent="-90000">
              <a:defRPr sz="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ANU SCHOOL OF LAW   |   PRESENTATION NAME GOES HERE</a:t>
            </a:r>
            <a:endParaRPr lang="en-AU"/>
          </a:p>
        </p:txBody>
      </p:sp>
      <p:sp>
        <p:nvSpPr>
          <p:cNvPr id="6" name="Slide Number Placeholder 5"/>
          <p:cNvSpPr>
            <a:spLocks noGrp="1"/>
          </p:cNvSpPr>
          <p:nvPr>
            <p:ph type="sldNum" sz="quarter" idx="12"/>
          </p:nvPr>
        </p:nvSpPr>
        <p:spPr/>
        <p:txBody>
          <a:bodyPr/>
          <a:lstStyle>
            <a:lvl1pPr algn="l">
              <a:defRPr/>
            </a:lvl1pPr>
          </a:lstStyle>
          <a:p>
            <a:fld id="{10A01DC5-1685-4615-8240-15192985C6A2}" type="slidenum">
              <a:rPr lang="en-AU" smtClean="0"/>
              <a:pPr/>
              <a:t>‹#›</a:t>
            </a:fld>
            <a:endParaRPr lang="en-AU"/>
          </a:p>
        </p:txBody>
      </p:sp>
      <p:sp>
        <p:nvSpPr>
          <p:cNvPr id="7" name="Date Placeholder 10">
            <a:extLst>
              <a:ext uri="{FF2B5EF4-FFF2-40B4-BE49-F238E27FC236}">
                <a16:creationId xmlns:a16="http://schemas.microsoft.com/office/drawing/2014/main" id="{72E4F78E-88AE-49DC-94D5-AD2C60619063}"/>
              </a:ext>
            </a:extLst>
          </p:cNvPr>
          <p:cNvSpPr>
            <a:spLocks noGrp="1"/>
          </p:cNvSpPr>
          <p:nvPr>
            <p:ph type="dt" sz="half" idx="2"/>
          </p:nvPr>
        </p:nvSpPr>
        <p:spPr>
          <a:xfrm>
            <a:off x="7380000"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US"/>
              <a:t>DD MMM YY</a:t>
            </a:r>
            <a:endParaRPr lang="en-AU" dirty="0"/>
          </a:p>
        </p:txBody>
      </p:sp>
      <p:sp>
        <p:nvSpPr>
          <p:cNvPr id="8" name="Text Placeholder 7">
            <a:extLst>
              <a:ext uri="{FF2B5EF4-FFF2-40B4-BE49-F238E27FC236}">
                <a16:creationId xmlns:a16="http://schemas.microsoft.com/office/drawing/2014/main" id="{D931932D-C811-4ADE-9CBC-C6F97F4734F5}"/>
              </a:ext>
            </a:extLst>
          </p:cNvPr>
          <p:cNvSpPr>
            <a:spLocks noGrp="1"/>
          </p:cNvSpPr>
          <p:nvPr>
            <p:ph type="body" sz="quarter" idx="13"/>
          </p:nvPr>
        </p:nvSpPr>
        <p:spPr>
          <a:xfrm>
            <a:off x="324000" y="324000"/>
            <a:ext cx="2520000" cy="3006725"/>
          </a:xfrm>
        </p:spPr>
        <p:txBody>
          <a:bodyPr/>
          <a:lstStyle>
            <a:lvl1pPr>
              <a:lnSpc>
                <a:spcPct val="80000"/>
              </a:lnSpc>
              <a:spcBef>
                <a:spcPts val="0"/>
              </a:spcBef>
              <a:spcAft>
                <a:spcPts val="1800"/>
              </a:spcAft>
              <a:defRPr sz="3600"/>
            </a:lvl1pPr>
            <a:lvl2pPr>
              <a:defRPr sz="1800">
                <a:solidFill>
                  <a:schemeClr val="accent1"/>
                </a:solidFill>
              </a:defRPr>
            </a:lvl2pPr>
            <a:lvl3pPr>
              <a:defRPr sz="3600"/>
            </a:lvl3pPr>
            <a:lvl4pPr>
              <a:defRPr sz="3600"/>
            </a:lvl4pPr>
            <a:lvl5pPr>
              <a:defRPr sz="3600"/>
            </a:lvl5pPr>
          </a:lstStyle>
          <a:p>
            <a:pPr lvl="0"/>
            <a:r>
              <a:rPr lang="en-US"/>
              <a:t>Edit Master text styles</a:t>
            </a:r>
          </a:p>
          <a:p>
            <a:pPr lvl="1"/>
            <a:r>
              <a:rPr lang="en-US"/>
              <a:t>Second level</a:t>
            </a:r>
          </a:p>
        </p:txBody>
      </p:sp>
    </p:spTree>
    <p:extLst>
      <p:ext uri="{BB962C8B-B14F-4D97-AF65-F5344CB8AC3E}">
        <p14:creationId xmlns:p14="http://schemas.microsoft.com/office/powerpoint/2010/main" val="20868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24000" y="324000"/>
            <a:ext cx="8460000" cy="757239"/>
          </a:xfrm>
          <a:prstGeom prst="rect">
            <a:avLst/>
          </a:prstGeom>
        </p:spPr>
        <p:txBody>
          <a:bodyPr vert="horz" lIns="0" tIns="0" rIns="0" bIns="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324000" y="1800000"/>
            <a:ext cx="8460000" cy="2700000"/>
          </a:xfrm>
          <a:prstGeom prst="rect">
            <a:avLst/>
          </a:prstGeom>
        </p:spPr>
        <p:txBody>
          <a:bodyPr vert="horz" lIns="0" tIns="0" rIns="0" bIns="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440000" y="4914000"/>
            <a:ext cx="5400000" cy="108000"/>
          </a:xfrm>
          <a:prstGeom prst="rect">
            <a:avLst/>
          </a:prstGeom>
        </p:spPr>
        <p:txBody>
          <a:bodyPr vert="horz" lIns="0" tIns="0" rIns="0" bIns="0" rtlCol="0" anchor="t"/>
          <a:lstStyle>
            <a:lvl1pPr algn="l">
              <a:defRPr sz="600" cap="all" baseline="0">
                <a:solidFill>
                  <a:schemeClr val="tx1"/>
                </a:solidFill>
                <a:latin typeface="+mn-lt"/>
              </a:defRPr>
            </a:lvl1pPr>
          </a:lstStyle>
          <a:p>
            <a:r>
              <a:rPr lang="en-US"/>
              <a:t>ANU SCHOOL OF LAW   |   PRESENTATION NAME GOES HERE</a:t>
            </a:r>
            <a:endParaRPr lang="en-AU" dirty="0"/>
          </a:p>
        </p:txBody>
      </p:sp>
      <p:sp>
        <p:nvSpPr>
          <p:cNvPr id="6" name="Slide Number Placeholder 5"/>
          <p:cNvSpPr>
            <a:spLocks noGrp="1"/>
          </p:cNvSpPr>
          <p:nvPr>
            <p:ph type="sldNum" sz="quarter" idx="4"/>
          </p:nvPr>
        </p:nvSpPr>
        <p:spPr>
          <a:xfrm>
            <a:off x="324000" y="4914000"/>
            <a:ext cx="360000" cy="108000"/>
          </a:xfrm>
          <a:prstGeom prst="rect">
            <a:avLst/>
          </a:prstGeom>
        </p:spPr>
        <p:txBody>
          <a:bodyPr vert="horz" lIns="0" tIns="0" rIns="0" bIns="0" rtlCol="0" anchor="t"/>
          <a:lstStyle>
            <a:lvl1pPr algn="l">
              <a:defRPr sz="600" cap="all" baseline="0">
                <a:solidFill>
                  <a:schemeClr val="tx1"/>
                </a:solidFill>
                <a:latin typeface="+mn-lt"/>
              </a:defRPr>
            </a:lvl1pPr>
          </a:lstStyle>
          <a:p>
            <a:fld id="{10A01DC5-1685-4615-8240-15192985C6A2}" type="slidenum">
              <a:rPr lang="en-AU" smtClean="0"/>
              <a:pPr/>
              <a:t>‹#›</a:t>
            </a:fld>
            <a:endParaRPr lang="en-AU" dirty="0"/>
          </a:p>
        </p:txBody>
      </p:sp>
      <p:sp>
        <p:nvSpPr>
          <p:cNvPr id="10" name="TextBox 9">
            <a:extLst>
              <a:ext uri="{FF2B5EF4-FFF2-40B4-BE49-F238E27FC236}">
                <a16:creationId xmlns:a16="http://schemas.microsoft.com/office/drawing/2014/main" id="{FCEA9F80-8DAB-4E35-8304-FAC3410EE5CB}"/>
              </a:ext>
            </a:extLst>
          </p:cNvPr>
          <p:cNvSpPr txBox="1"/>
          <p:nvPr userDrawn="1"/>
        </p:nvSpPr>
        <p:spPr>
          <a:xfrm>
            <a:off x="-1967198" y="10969"/>
            <a:ext cx="1908720" cy="3785652"/>
          </a:xfrm>
          <a:prstGeom prst="rect">
            <a:avLst/>
          </a:prstGeom>
          <a:noFill/>
        </p:spPr>
        <p:txBody>
          <a:bodyPr wrap="square" lIns="0" tIns="0" rIns="0" bIns="0" rtlCol="0">
            <a:spAutoFit/>
          </a:bodyPr>
          <a:lstStyle/>
          <a:p>
            <a:pPr marL="122764" indent="-122764" algn="l">
              <a:buFont typeface="+mj-lt"/>
              <a:buNone/>
            </a:pPr>
            <a:r>
              <a:rPr lang="en-US" sz="600" b="1" kern="1200" baseline="0" dirty="0">
                <a:solidFill>
                  <a:schemeClr val="bg1">
                    <a:lumMod val="65000"/>
                  </a:schemeClr>
                </a:solidFill>
                <a:latin typeface="Arial" panose="020B0604020202020204" pitchFamily="34" charset="0"/>
                <a:ea typeface="+mn-ea"/>
                <a:cs typeface="Arial" panose="020B0604020202020204" pitchFamily="34" charset="0"/>
              </a:rPr>
              <a:t>CHOOSE A SLIDE STYLE FROM </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Home tab</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New Slide</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Choose layout</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If layout goes awry, select Reset</a:t>
            </a:r>
            <a:endParaRPr lang="en-US" sz="600" b="1" kern="1200" baseline="0" dirty="0">
              <a:solidFill>
                <a:schemeClr val="bg1">
                  <a:lumMod val="65000"/>
                </a:schemeClr>
              </a:solidFill>
              <a:latin typeface="Arial" panose="020B0604020202020204" pitchFamily="34" charset="0"/>
              <a:ea typeface="+mn-ea"/>
              <a:cs typeface="Arial" panose="020B0604020202020204" pitchFamily="34" charset="0"/>
            </a:endParaRPr>
          </a:p>
          <a:p>
            <a:pPr marL="122764" indent="-122764" algn="l">
              <a:buFont typeface="+mj-lt"/>
              <a:buNone/>
            </a:pPr>
            <a:endParaRPr lang="en-US" sz="600" b="1" kern="1200" baseline="0" dirty="0">
              <a:solidFill>
                <a:schemeClr val="bg1">
                  <a:lumMod val="65000"/>
                </a:schemeClr>
              </a:solidFill>
              <a:latin typeface="Arial" panose="020B0604020202020204" pitchFamily="34" charset="0"/>
              <a:ea typeface="+mn-ea"/>
              <a:cs typeface="Arial" panose="020B0604020202020204" pitchFamily="34" charset="0"/>
            </a:endParaRPr>
          </a:p>
          <a:p>
            <a:pPr marL="122764" indent="-122764" algn="l">
              <a:buFont typeface="+mj-lt"/>
              <a:buNone/>
            </a:pPr>
            <a:r>
              <a:rPr lang="en-US" sz="600" b="1" kern="1200" baseline="0" dirty="0">
                <a:solidFill>
                  <a:schemeClr val="bg1">
                    <a:lumMod val="65000"/>
                  </a:schemeClr>
                </a:solidFill>
                <a:latin typeface="Arial" panose="020B0604020202020204" pitchFamily="34" charset="0"/>
                <a:ea typeface="+mn-ea"/>
                <a:cs typeface="Arial" panose="020B0604020202020204" pitchFamily="34" charset="0"/>
              </a:rPr>
              <a:t>TEXT</a:t>
            </a:r>
          </a:p>
          <a:p>
            <a:pPr marL="0" indent="0" algn="l">
              <a:buFont typeface="+mj-lt"/>
              <a:buNone/>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There are 5 levels of formatted text available.</a:t>
            </a:r>
          </a:p>
          <a:p>
            <a:pPr marL="0" indent="0" algn="l">
              <a:buFont typeface="+mj-lt"/>
              <a:buNone/>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Please move between text  levels using the increase/decrease button on the menu above.</a:t>
            </a:r>
          </a:p>
          <a:p>
            <a:pPr marL="122764" indent="-122764" algn="l">
              <a:buFont typeface="+mj-lt"/>
              <a:buNone/>
            </a:pPr>
            <a:endParaRPr lang="en-US" sz="600" b="1" kern="1200" baseline="0" dirty="0">
              <a:solidFill>
                <a:schemeClr val="bg1">
                  <a:lumMod val="65000"/>
                </a:schemeClr>
              </a:solidFill>
              <a:latin typeface="Arial" panose="020B0604020202020204" pitchFamily="34" charset="0"/>
              <a:ea typeface="+mn-ea"/>
              <a:cs typeface="Arial" panose="020B0604020202020204" pitchFamily="34" charset="0"/>
            </a:endParaRPr>
          </a:p>
          <a:p>
            <a:pPr marL="122764" indent="-122764" algn="l">
              <a:buFont typeface="+mj-lt"/>
              <a:buNone/>
            </a:pPr>
            <a:endParaRPr lang="en-US" sz="600" b="1" kern="1200" baseline="0" dirty="0">
              <a:solidFill>
                <a:schemeClr val="bg1">
                  <a:lumMod val="65000"/>
                </a:schemeClr>
              </a:solidFill>
              <a:latin typeface="Arial" panose="020B0604020202020204" pitchFamily="34" charset="0"/>
              <a:ea typeface="+mn-ea"/>
              <a:cs typeface="Arial" panose="020B0604020202020204" pitchFamily="34" charset="0"/>
            </a:endParaRPr>
          </a:p>
          <a:p>
            <a:pPr marL="122764" indent="-122764" algn="l">
              <a:buFont typeface="+mj-lt"/>
              <a:buNone/>
            </a:pPr>
            <a:endParaRPr lang="en-US" sz="600" b="1" kern="1200" baseline="0" dirty="0">
              <a:solidFill>
                <a:schemeClr val="bg1">
                  <a:lumMod val="65000"/>
                </a:schemeClr>
              </a:solidFill>
              <a:latin typeface="Arial" panose="020B0604020202020204" pitchFamily="34" charset="0"/>
              <a:ea typeface="+mn-ea"/>
              <a:cs typeface="Arial" panose="020B0604020202020204" pitchFamily="34" charset="0"/>
            </a:endParaRPr>
          </a:p>
          <a:p>
            <a:pPr marL="122764" indent="-122764" algn="l">
              <a:buFont typeface="+mj-lt"/>
              <a:buNone/>
            </a:pPr>
            <a:r>
              <a:rPr lang="en-US" sz="600" b="1" kern="1200" baseline="0" dirty="0">
                <a:solidFill>
                  <a:schemeClr val="bg1">
                    <a:lumMod val="65000"/>
                  </a:schemeClr>
                </a:solidFill>
                <a:latin typeface="Arial" panose="020B0604020202020204" pitchFamily="34" charset="0"/>
                <a:ea typeface="+mn-ea"/>
                <a:cs typeface="Arial" panose="020B0604020202020204" pitchFamily="34" charset="0"/>
              </a:rPr>
              <a:t>CHANGE SLIDE BACKGROUND</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Design Menu</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Format Background</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Picture or Texture Fill</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Find image </a:t>
            </a:r>
          </a:p>
          <a:p>
            <a:pPr marL="122764" indent="-122764" algn="l">
              <a:buFont typeface="+mj-lt"/>
              <a:buNone/>
            </a:pPr>
            <a:endParaRPr lang="en-US" sz="600" b="1" kern="1200" baseline="0" dirty="0">
              <a:solidFill>
                <a:schemeClr val="bg1">
                  <a:lumMod val="65000"/>
                </a:schemeClr>
              </a:solidFill>
              <a:latin typeface="Arial" panose="020B0604020202020204" pitchFamily="34" charset="0"/>
              <a:ea typeface="+mn-ea"/>
              <a:cs typeface="Arial" panose="020B0604020202020204" pitchFamily="34" charset="0"/>
            </a:endParaRPr>
          </a:p>
          <a:p>
            <a:pPr marL="122764" indent="-122764" algn="l">
              <a:buFont typeface="+mj-lt"/>
              <a:buNone/>
            </a:pPr>
            <a:r>
              <a:rPr lang="en-US" sz="600" b="1" kern="1200" baseline="0" dirty="0">
                <a:solidFill>
                  <a:schemeClr val="bg1">
                    <a:lumMod val="65000"/>
                  </a:schemeClr>
                </a:solidFill>
                <a:latin typeface="Arial" panose="020B0604020202020204" pitchFamily="34" charset="0"/>
                <a:ea typeface="+mn-ea"/>
                <a:cs typeface="Arial" panose="020B0604020202020204" pitchFamily="34" charset="0"/>
              </a:rPr>
              <a:t>REPLACE IMAGE IN SHAPE OR ON PAGE</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Right click on image</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Change Picture</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Select your image</a:t>
            </a:r>
          </a:p>
          <a:p>
            <a:pPr marL="0" indent="0" algn="l">
              <a:buFont typeface="+mj-lt"/>
              <a:buNone/>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OR</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Delete the image</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Click on icon</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Find the new image</a:t>
            </a:r>
          </a:p>
          <a:p>
            <a:pPr marL="122764" indent="-122764" algn="l">
              <a:buFont typeface="+mj-lt"/>
              <a:buNone/>
            </a:pPr>
            <a:endParaRPr lang="en-US" sz="600" b="1" kern="1200" baseline="0" dirty="0">
              <a:solidFill>
                <a:schemeClr val="bg1">
                  <a:lumMod val="65000"/>
                </a:schemeClr>
              </a:solidFill>
              <a:latin typeface="Arial" panose="020B0604020202020204" pitchFamily="34" charset="0"/>
              <a:ea typeface="+mn-ea"/>
              <a:cs typeface="Arial" panose="020B0604020202020204" pitchFamily="34" charset="0"/>
            </a:endParaRPr>
          </a:p>
          <a:p>
            <a:pPr marL="122764" indent="-122764" algn="l">
              <a:buFont typeface="+mj-lt"/>
              <a:buNone/>
            </a:pPr>
            <a:r>
              <a:rPr lang="en-US" sz="600" b="1" kern="1200" baseline="0" dirty="0">
                <a:solidFill>
                  <a:schemeClr val="bg1">
                    <a:lumMod val="65000"/>
                  </a:schemeClr>
                </a:solidFill>
                <a:latin typeface="Arial" panose="020B0604020202020204" pitchFamily="34" charset="0"/>
                <a:ea typeface="+mn-ea"/>
                <a:cs typeface="Arial" panose="020B0604020202020204" pitchFamily="34" charset="0"/>
              </a:rPr>
              <a:t>TO REPOSITION IMAGE WITHIN SHAPE </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Click on image</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Format menu</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Click on Crop button</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To fit the whole image inside select FIT</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To use only a portion select FILL then crop, move or resize image to show properly within shape.</a:t>
            </a:r>
          </a:p>
          <a:p>
            <a:pPr marL="122764" indent="-122764" algn="l">
              <a:buFont typeface="+mj-lt"/>
              <a:buNone/>
            </a:pPr>
            <a:endParaRPr lang="en-US" sz="600" b="1" kern="1200" baseline="0" dirty="0">
              <a:solidFill>
                <a:schemeClr val="bg1">
                  <a:lumMod val="65000"/>
                </a:schemeClr>
              </a:solidFill>
              <a:latin typeface="Arial" panose="020B0604020202020204" pitchFamily="34" charset="0"/>
              <a:ea typeface="+mn-ea"/>
              <a:cs typeface="Arial" panose="020B0604020202020204" pitchFamily="34" charset="0"/>
            </a:endParaRPr>
          </a:p>
          <a:p>
            <a:pPr marL="122764" indent="-122764" algn="l">
              <a:buFont typeface="+mj-lt"/>
              <a:buNone/>
            </a:pPr>
            <a:r>
              <a:rPr lang="en-US" sz="600" b="1" kern="1200" baseline="0" dirty="0">
                <a:solidFill>
                  <a:schemeClr val="bg1">
                    <a:lumMod val="65000"/>
                  </a:schemeClr>
                </a:solidFill>
                <a:latin typeface="Arial" panose="020B0604020202020204" pitchFamily="34" charset="0"/>
                <a:ea typeface="+mn-ea"/>
                <a:cs typeface="Arial" panose="020B0604020202020204" pitchFamily="34" charset="0"/>
              </a:rPr>
              <a:t>ADD/CHANGE FOOTER</a:t>
            </a:r>
          </a:p>
          <a:p>
            <a:pPr marL="179388" lvl="0" indent="-179388" algn="l" defTabSz="914400" rtl="0" eaLnBrk="1" latinLnBrk="0" hangingPunct="1">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Insert Menu</a:t>
            </a:r>
          </a:p>
          <a:p>
            <a:pPr marL="179388" lvl="0" indent="-179388" algn="l" defTabSz="914400" rtl="0" eaLnBrk="1" latinLnBrk="0" hangingPunct="1">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Header &amp; Footer</a:t>
            </a:r>
          </a:p>
          <a:p>
            <a:pPr marL="179388" lvl="0" indent="-179388" algn="l" defTabSz="914400" rtl="0" eaLnBrk="1" latinLnBrk="0" hangingPunct="1">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Tick to activate/Untick to remove</a:t>
            </a:r>
          </a:p>
          <a:p>
            <a:pPr marL="179388" lvl="0" indent="-179388" algn="l" defTabSz="914400" rtl="0" eaLnBrk="1" latinLnBrk="0" hangingPunct="1">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Change text</a:t>
            </a:r>
          </a:p>
        </p:txBody>
      </p:sp>
      <p:sp>
        <p:nvSpPr>
          <p:cNvPr id="11" name="Date Placeholder 10">
            <a:extLst>
              <a:ext uri="{FF2B5EF4-FFF2-40B4-BE49-F238E27FC236}">
                <a16:creationId xmlns:a16="http://schemas.microsoft.com/office/drawing/2014/main" id="{32F70BC5-DBE8-42FB-9A35-2E8AC821B1A4}"/>
              </a:ext>
            </a:extLst>
          </p:cNvPr>
          <p:cNvSpPr>
            <a:spLocks noGrp="1"/>
          </p:cNvSpPr>
          <p:nvPr>
            <p:ph type="dt" sz="half" idx="2"/>
          </p:nvPr>
        </p:nvSpPr>
        <p:spPr>
          <a:xfrm>
            <a:off x="7380000" y="4914000"/>
            <a:ext cx="720000" cy="108000"/>
          </a:xfrm>
          <a:prstGeom prst="rect">
            <a:avLst/>
          </a:prstGeom>
        </p:spPr>
        <p:txBody>
          <a:bodyPr vert="horz" lIns="0" tIns="0" rIns="0" bIns="0" rtlCol="0" anchor="ctr"/>
          <a:lstStyle>
            <a:lvl1pPr algn="l">
              <a:defRPr sz="600" cap="all" baseline="0">
                <a:solidFill>
                  <a:schemeClr val="tx1"/>
                </a:solidFill>
                <a:latin typeface="+mn-lt"/>
              </a:defRPr>
            </a:lvl1pPr>
          </a:lstStyle>
          <a:p>
            <a:r>
              <a:rPr lang="en-US"/>
              <a:t>DD MMM YY</a:t>
            </a:r>
            <a:endParaRPr lang="en-AU" dirty="0"/>
          </a:p>
        </p:txBody>
      </p:sp>
      <p:pic>
        <p:nvPicPr>
          <p:cNvPr id="15" name="Picture 14">
            <a:extLst>
              <a:ext uri="{FF2B5EF4-FFF2-40B4-BE49-F238E27FC236}">
                <a16:creationId xmlns:a16="http://schemas.microsoft.com/office/drawing/2014/main" id="{44DEE85A-4266-4E69-A969-DFA7B1E14139}"/>
              </a:ext>
            </a:extLst>
          </p:cNvPr>
          <p:cNvPicPr>
            <a:picLocks noChangeAspect="1"/>
          </p:cNvPicPr>
          <p:nvPr userDrawn="1"/>
        </p:nvPicPr>
        <p:blipFill>
          <a:blip r:embed="rId29">
            <a:extLst>
              <a:ext uri="{28A0092B-C50C-407E-A947-70E740481C1C}">
                <a14:useLocalDpi xmlns:a14="http://schemas.microsoft.com/office/drawing/2010/main" val="0"/>
              </a:ext>
            </a:extLst>
          </a:blip>
          <a:stretch>
            <a:fillRect/>
          </a:stretch>
        </p:blipFill>
        <p:spPr>
          <a:xfrm>
            <a:off x="-1967198" y="947672"/>
            <a:ext cx="474729" cy="161721"/>
          </a:xfrm>
          <a:prstGeom prst="rect">
            <a:avLst/>
          </a:prstGeom>
        </p:spPr>
      </p:pic>
      <p:pic>
        <p:nvPicPr>
          <p:cNvPr id="12" name="Picture 11">
            <a:extLst>
              <a:ext uri="{FF2B5EF4-FFF2-40B4-BE49-F238E27FC236}">
                <a16:creationId xmlns:a16="http://schemas.microsoft.com/office/drawing/2014/main" id="{997071D7-58A8-4D10-B668-7A37D63450FB}"/>
              </a:ext>
            </a:extLst>
          </p:cNvPr>
          <p:cNvPicPr>
            <a:picLocks noChangeAspect="1"/>
          </p:cNvPicPr>
          <p:nvPr userDrawn="1"/>
        </p:nvPicPr>
        <p:blipFill>
          <a:blip r:embed="rId30">
            <a:extLst>
              <a:ext uri="{28A0092B-C50C-407E-A947-70E740481C1C}">
                <a14:useLocalDpi xmlns:a14="http://schemas.microsoft.com/office/drawing/2010/main" val="0"/>
              </a:ext>
            </a:extLst>
          </a:blip>
          <a:stretch>
            <a:fillRect/>
          </a:stretch>
        </p:blipFill>
        <p:spPr>
          <a:xfrm>
            <a:off x="0" y="4690800"/>
            <a:ext cx="9144000" cy="256032"/>
          </a:xfrm>
          <a:prstGeom prst="rect">
            <a:avLst/>
          </a:prstGeom>
        </p:spPr>
      </p:pic>
    </p:spTree>
    <p:extLst>
      <p:ext uri="{BB962C8B-B14F-4D97-AF65-F5344CB8AC3E}">
        <p14:creationId xmlns:p14="http://schemas.microsoft.com/office/powerpoint/2010/main" val="4123316428"/>
      </p:ext>
    </p:extLst>
  </p:cSld>
  <p:clrMap bg1="lt1" tx1="dk1" bg2="lt2" tx2="dk2" accent1="accent1" accent2="accent2" accent3="accent3" accent4="accent4" accent5="accent5" accent6="accent6" hlink="hlink" folHlink="folHlink"/>
  <p:sldLayoutIdLst>
    <p:sldLayoutId id="2147483661" r:id="rId1"/>
    <p:sldLayoutId id="2147483668" r:id="rId2"/>
    <p:sldLayoutId id="2147483663" r:id="rId3"/>
    <p:sldLayoutId id="2147483669" r:id="rId4"/>
    <p:sldLayoutId id="2147483670" r:id="rId5"/>
    <p:sldLayoutId id="2147483687" r:id="rId6"/>
    <p:sldLayoutId id="2147483671" r:id="rId7"/>
    <p:sldLayoutId id="2147483672" r:id="rId8"/>
    <p:sldLayoutId id="2147483673" r:id="rId9"/>
    <p:sldLayoutId id="2147483674" r:id="rId10"/>
    <p:sldLayoutId id="2147483677" r:id="rId11"/>
    <p:sldLayoutId id="2147483678" r:id="rId12"/>
    <p:sldLayoutId id="2147483662" r:id="rId13"/>
    <p:sldLayoutId id="2147483676" r:id="rId14"/>
    <p:sldLayoutId id="2147483675" r:id="rId15"/>
    <p:sldLayoutId id="2147483679" r:id="rId16"/>
    <p:sldLayoutId id="2147483680" r:id="rId17"/>
    <p:sldLayoutId id="2147483681" r:id="rId18"/>
    <p:sldLayoutId id="2147483682" r:id="rId19"/>
    <p:sldLayoutId id="2147483683" r:id="rId20"/>
    <p:sldLayoutId id="2147483684" r:id="rId21"/>
    <p:sldLayoutId id="2147483685" r:id="rId22"/>
    <p:sldLayoutId id="2147483664" r:id="rId23"/>
    <p:sldLayoutId id="2147483665" r:id="rId24"/>
    <p:sldLayoutId id="2147483666" r:id="rId25"/>
    <p:sldLayoutId id="2147483667" r:id="rId26"/>
    <p:sldLayoutId id="2147483686" r:id="rId27"/>
  </p:sldLayoutIdLst>
  <p:hf hdr="0"/>
  <p:txStyles>
    <p:titleStyle>
      <a:lvl1pPr algn="l" defTabSz="685800" rtl="0" eaLnBrk="1" latinLnBrk="0" hangingPunct="1">
        <a:lnSpc>
          <a:spcPct val="80000"/>
        </a:lnSpc>
        <a:spcBef>
          <a:spcPct val="0"/>
        </a:spcBef>
        <a:buNone/>
        <a:defRPr sz="3600" kern="1200">
          <a:solidFill>
            <a:schemeClr val="accent1"/>
          </a:solidFill>
          <a:latin typeface="+mj-lt"/>
          <a:ea typeface="+mj-ea"/>
          <a:cs typeface="+mj-cs"/>
        </a:defRPr>
      </a:lvl1pPr>
    </p:titleStyle>
    <p:bodyStyle>
      <a:lvl1pPr marL="0" indent="0" algn="l" defTabSz="685800" rtl="0" eaLnBrk="1" latinLnBrk="0" hangingPunct="1">
        <a:lnSpc>
          <a:spcPct val="100000"/>
        </a:lnSpc>
        <a:spcBef>
          <a:spcPts val="0"/>
        </a:spcBef>
        <a:spcAft>
          <a:spcPts val="600"/>
        </a:spcAft>
        <a:buFont typeface="Arial" panose="020B0604020202020204" pitchFamily="34" charset="0"/>
        <a:buNone/>
        <a:defRPr sz="1400" b="0" kern="1200">
          <a:solidFill>
            <a:schemeClr val="accent1"/>
          </a:solidFill>
          <a:latin typeface="+mj-lt"/>
          <a:ea typeface="+mn-ea"/>
          <a:cs typeface="+mn-cs"/>
        </a:defRPr>
      </a:lvl1pPr>
      <a:lvl2pPr marL="0" indent="0" algn="l" defTabSz="685800" rtl="0" eaLnBrk="1" latinLnBrk="0" hangingPunct="1">
        <a:lnSpc>
          <a:spcPct val="100000"/>
        </a:lnSpc>
        <a:spcBef>
          <a:spcPts val="0"/>
        </a:spcBef>
        <a:spcAft>
          <a:spcPts val="600"/>
        </a:spcAft>
        <a:buFont typeface="Arial" panose="020B0604020202020204" pitchFamily="34" charset="0"/>
        <a:buNone/>
        <a:defRPr sz="1100" kern="1200">
          <a:solidFill>
            <a:schemeClr val="tx1"/>
          </a:solidFill>
          <a:latin typeface="+mn-lt"/>
          <a:ea typeface="+mn-ea"/>
          <a:cs typeface="+mn-cs"/>
        </a:defRPr>
      </a:lvl2pPr>
      <a:lvl3pPr marL="180000" indent="-180000" algn="l" defTabSz="685800" rtl="0" eaLnBrk="1" latinLnBrk="0" hangingPunct="1">
        <a:lnSpc>
          <a:spcPct val="100000"/>
        </a:lnSpc>
        <a:spcBef>
          <a:spcPts val="0"/>
        </a:spcBef>
        <a:spcAft>
          <a:spcPts val="600"/>
        </a:spcAft>
        <a:buClr>
          <a:schemeClr val="accent1"/>
        </a:buClr>
        <a:buFont typeface="Arial" panose="020B0604020202020204" pitchFamily="34" charset="0"/>
        <a:buChar char="•"/>
        <a:defRPr sz="1100" kern="1200">
          <a:solidFill>
            <a:schemeClr val="tx1"/>
          </a:solidFill>
          <a:latin typeface="+mn-lt"/>
          <a:ea typeface="+mn-ea"/>
          <a:cs typeface="+mn-cs"/>
        </a:defRPr>
      </a:lvl3pPr>
      <a:lvl4pPr marL="360000" indent="-180000" algn="l" defTabSz="685800" rtl="0" eaLnBrk="1" latinLnBrk="0" hangingPunct="1">
        <a:lnSpc>
          <a:spcPct val="100000"/>
        </a:lnSpc>
        <a:spcBef>
          <a:spcPts val="0"/>
        </a:spcBef>
        <a:spcAft>
          <a:spcPts val="600"/>
        </a:spcAft>
        <a:buClr>
          <a:schemeClr val="accent1"/>
        </a:buClr>
        <a:buFont typeface="Times New Roman" panose="02020603050405020304" pitchFamily="18" charset="0"/>
        <a:buChar char="–"/>
        <a:defRPr sz="1100" kern="1200">
          <a:solidFill>
            <a:schemeClr val="tx1"/>
          </a:solidFill>
          <a:latin typeface="+mn-lt"/>
          <a:ea typeface="+mn-ea"/>
          <a:cs typeface="+mn-cs"/>
        </a:defRPr>
      </a:lvl4pPr>
      <a:lvl5pPr marL="540000" indent="-180000" algn="l" defTabSz="685800" rtl="0" eaLnBrk="1" latinLnBrk="0" hangingPunct="1">
        <a:lnSpc>
          <a:spcPct val="100000"/>
        </a:lnSpc>
        <a:spcBef>
          <a:spcPts val="0"/>
        </a:spcBef>
        <a:spcAft>
          <a:spcPts val="600"/>
        </a:spcAft>
        <a:buClr>
          <a:schemeClr val="accent1"/>
        </a:buClr>
        <a:buFont typeface="Sofia Pro Light" panose="020B0000000000000000" pitchFamily="34" charset="0"/>
        <a:buChar char="»"/>
        <a:defRPr sz="11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CCF4046B-2D6E-4241-ACA9-D9782353F029}"/>
              </a:ext>
            </a:extLst>
          </p:cNvPr>
          <p:cNvSpPr>
            <a:spLocks noGrp="1"/>
          </p:cNvSpPr>
          <p:nvPr>
            <p:ph type="body" sz="quarter" idx="13"/>
          </p:nvPr>
        </p:nvSpPr>
        <p:spPr>
          <a:xfrm>
            <a:off x="425449" y="373063"/>
            <a:ext cx="6961597" cy="3960000"/>
          </a:xfrm>
        </p:spPr>
        <p:txBody>
          <a:bodyPr>
            <a:normAutofit/>
          </a:bodyPr>
          <a:lstStyle/>
          <a:p>
            <a:pPr algn="ctr"/>
            <a:r>
              <a:rPr lang="en-AU" sz="5000" noProof="0" dirty="0"/>
              <a:t>2025</a:t>
            </a:r>
          </a:p>
          <a:p>
            <a:pPr algn="ctr"/>
            <a:r>
              <a:rPr lang="en-AU" sz="5000" noProof="0" dirty="0"/>
              <a:t>CBE TEACHING AWARDS</a:t>
            </a:r>
            <a:endParaRPr lang="en-AU" noProof="0" dirty="0"/>
          </a:p>
          <a:p>
            <a:pPr lvl="1"/>
            <a:endParaRPr lang="en-AU" noProof="0" dirty="0"/>
          </a:p>
          <a:p>
            <a:pPr lvl="1"/>
            <a:r>
              <a:rPr lang="en-AU" sz="1500" b="1" noProof="0" dirty="0">
                <a:solidFill>
                  <a:schemeClr val="tx2"/>
                </a:solidFill>
              </a:rPr>
              <a:t> </a:t>
            </a:r>
            <a:endParaRPr lang="en-AU" sz="1500" noProof="0" dirty="0">
              <a:solidFill>
                <a:schemeClr val="tx2"/>
              </a:solidFill>
            </a:endParaRPr>
          </a:p>
          <a:p>
            <a:pPr lvl="1"/>
            <a:r>
              <a:rPr lang="en-AU" sz="1500" noProof="0" dirty="0">
                <a:solidFill>
                  <a:schemeClr val="tx2"/>
                </a:solidFill>
              </a:rPr>
              <a:t>		</a:t>
            </a:r>
          </a:p>
        </p:txBody>
      </p:sp>
    </p:spTree>
    <p:extLst>
      <p:ext uri="{BB962C8B-B14F-4D97-AF65-F5344CB8AC3E}">
        <p14:creationId xmlns:p14="http://schemas.microsoft.com/office/powerpoint/2010/main" val="38983899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1A5584-1441-C1F0-463D-EC4BA17315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ACCEEB-006D-B0B6-C888-F9F00E1BCFF6}"/>
              </a:ext>
            </a:extLst>
          </p:cNvPr>
          <p:cNvSpPr>
            <a:spLocks noGrp="1"/>
          </p:cNvSpPr>
          <p:nvPr>
            <p:ph type="title"/>
          </p:nvPr>
        </p:nvSpPr>
        <p:spPr>
          <a:xfrm>
            <a:off x="238528" y="59682"/>
            <a:ext cx="8565075" cy="387506"/>
          </a:xfrm>
        </p:spPr>
        <p:txBody>
          <a:bodyPr>
            <a:normAutofit/>
          </a:bodyPr>
          <a:lstStyle/>
          <a:p>
            <a:r>
              <a:rPr lang="en-AU" sz="3000" noProof="0" dirty="0"/>
              <a:t>Supervision Award: 4 page-statement</a:t>
            </a:r>
          </a:p>
        </p:txBody>
      </p:sp>
      <p:sp>
        <p:nvSpPr>
          <p:cNvPr id="4" name="Slide Number Placeholder 3">
            <a:extLst>
              <a:ext uri="{FF2B5EF4-FFF2-40B4-BE49-F238E27FC236}">
                <a16:creationId xmlns:a16="http://schemas.microsoft.com/office/drawing/2014/main" id="{522A4402-746A-EE9F-03CD-705C6D8CFB94}"/>
              </a:ext>
            </a:extLst>
          </p:cNvPr>
          <p:cNvSpPr>
            <a:spLocks noGrp="1"/>
          </p:cNvSpPr>
          <p:nvPr>
            <p:ph type="sldNum" sz="quarter" idx="12"/>
          </p:nvPr>
        </p:nvSpPr>
        <p:spPr/>
        <p:txBody>
          <a:bodyPr/>
          <a:lstStyle/>
          <a:p>
            <a:fld id="{D685FA97-B0F1-4726-9903-AE5B789D029C}" type="slidenum">
              <a:rPr lang="en-AU" noProof="0" smtClean="0"/>
              <a:pPr/>
              <a:t>10</a:t>
            </a:fld>
            <a:endParaRPr lang="en-AU" noProof="0" dirty="0"/>
          </a:p>
        </p:txBody>
      </p:sp>
      <p:graphicFrame>
        <p:nvGraphicFramePr>
          <p:cNvPr id="3" name="Table 2">
            <a:extLst>
              <a:ext uri="{FF2B5EF4-FFF2-40B4-BE49-F238E27FC236}">
                <a16:creationId xmlns:a16="http://schemas.microsoft.com/office/drawing/2014/main" id="{6F4CE7C3-FD1E-D924-873A-6C8B8E6402CA}"/>
              </a:ext>
            </a:extLst>
          </p:cNvPr>
          <p:cNvGraphicFramePr>
            <a:graphicFrameLocks noGrp="1"/>
          </p:cNvGraphicFramePr>
          <p:nvPr>
            <p:extLst>
              <p:ext uri="{D42A27DB-BD31-4B8C-83A1-F6EECF244321}">
                <p14:modId xmlns:p14="http://schemas.microsoft.com/office/powerpoint/2010/main" val="973394890"/>
              </p:ext>
            </p:extLst>
          </p:nvPr>
        </p:nvGraphicFramePr>
        <p:xfrm>
          <a:off x="63501" y="382345"/>
          <a:ext cx="9080499" cy="4514268"/>
        </p:xfrm>
        <a:graphic>
          <a:graphicData uri="http://schemas.openxmlformats.org/drawingml/2006/table">
            <a:tbl>
              <a:tblPr firstRow="1" bandRow="1">
                <a:tableStyleId>{C083E6E3-FA7D-4D7B-A595-EF9225AFEA82}</a:tableStyleId>
              </a:tblPr>
              <a:tblGrid>
                <a:gridCol w="9080499">
                  <a:extLst>
                    <a:ext uri="{9D8B030D-6E8A-4147-A177-3AD203B41FA5}">
                      <a16:colId xmlns:a16="http://schemas.microsoft.com/office/drawing/2014/main" val="161396535"/>
                    </a:ext>
                  </a:extLst>
                </a:gridCol>
              </a:tblGrid>
              <a:tr h="271419">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900" b="1" i="0" kern="1200" noProof="0" dirty="0">
                          <a:solidFill>
                            <a:schemeClr val="tx1"/>
                          </a:solidFill>
                          <a:effectLst/>
                          <a:latin typeface="+mn-lt"/>
                          <a:ea typeface="+mn-ea"/>
                          <a:cs typeface="+mn-cs"/>
                        </a:rPr>
                        <a:t>Overview:  </a:t>
                      </a:r>
                      <a:r>
                        <a:rPr lang="en-AU" sz="900" b="0" kern="1200" noProof="0" dirty="0">
                          <a:solidFill>
                            <a:schemeClr val="tx1"/>
                          </a:solidFill>
                          <a:latin typeface="+mn-lt"/>
                          <a:ea typeface="+mn-ea"/>
                          <a:cs typeface="+mn-cs"/>
                        </a:rPr>
                        <a:t>A couple of paragraphs to set up the scene and overall context of your application</a:t>
                      </a:r>
                      <a:endParaRPr lang="en-AU" sz="900" b="1" kern="1200" noProof="0" dirty="0">
                        <a:solidFill>
                          <a:schemeClr val="tx1"/>
                        </a:solidFill>
                        <a:latin typeface="+mn-lt"/>
                        <a:ea typeface="+mn-ea"/>
                        <a:cs typeface="+mn-cs"/>
                      </a:endParaRPr>
                    </a:p>
                  </a:txBody>
                  <a:tcPr/>
                </a:tc>
                <a:extLst>
                  <a:ext uri="{0D108BD9-81ED-4DB2-BD59-A6C34878D82A}">
                    <a16:rowId xmlns:a16="http://schemas.microsoft.com/office/drawing/2014/main" val="97954445"/>
                  </a:ext>
                </a:extLst>
              </a:tr>
              <a:tr h="31448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900" b="1" noProof="0" dirty="0">
                          <a:solidFill>
                            <a:schemeClr val="tx1"/>
                          </a:solidFill>
                        </a:rPr>
                        <a:t>1. </a:t>
                      </a:r>
                      <a:r>
                        <a:rPr lang="en-AU" sz="900" b="1" i="0" kern="1200" noProof="0" dirty="0">
                          <a:solidFill>
                            <a:schemeClr val="tx1"/>
                          </a:solidFill>
                          <a:effectLst/>
                          <a:latin typeface="+mn-lt"/>
                          <a:ea typeface="+mn-ea"/>
                          <a:cs typeface="+mn-cs"/>
                        </a:rPr>
                        <a:t>Advancing students as researchers through developing their intellectual rigour and disciplinary expertise, and instilling ethical and responsible research practices</a:t>
                      </a:r>
                    </a:p>
                  </a:txBody>
                  <a:tcPr/>
                </a:tc>
                <a:extLst>
                  <a:ext uri="{0D108BD9-81ED-4DB2-BD59-A6C34878D82A}">
                    <a16:rowId xmlns:a16="http://schemas.microsoft.com/office/drawing/2014/main" val="2082315584"/>
                  </a:ext>
                </a:extLst>
              </a:tr>
              <a:tr h="482614">
                <a:tc>
                  <a:txBody>
                    <a:bodyPr/>
                    <a:lstStyle/>
                    <a:p>
                      <a:r>
                        <a:rPr lang="en-AU" sz="900" noProof="0" dirty="0">
                          <a:solidFill>
                            <a:schemeClr val="tx1"/>
                          </a:solidFill>
                        </a:rPr>
                        <a:t>Tell the story of your endeavours, drawing on the select items (see previous slide). Whenever possible, address/integrate these 4 elements: (i) positive impact on student learning, student engagement or the overall student experience, (ii) recognition from others (colleagues, institution, community), (iii) creativity, imaging and/or innovation, and (iv) drawn on the scholarly literature on teaching and learning and in your own discipline</a:t>
                      </a:r>
                    </a:p>
                  </a:txBody>
                  <a:tcPr/>
                </a:tc>
                <a:extLst>
                  <a:ext uri="{0D108BD9-81ED-4DB2-BD59-A6C34878D82A}">
                    <a16:rowId xmlns:a16="http://schemas.microsoft.com/office/drawing/2014/main" val="2977979673"/>
                  </a:ext>
                </a:extLst>
              </a:tr>
              <a:tr h="350992">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900" b="1" kern="1200" noProof="0" dirty="0">
                          <a:solidFill>
                            <a:schemeClr val="tx1"/>
                          </a:solidFill>
                          <a:latin typeface="+mn-lt"/>
                          <a:ea typeface="+mn-ea"/>
                          <a:cs typeface="+mn-cs"/>
                        </a:rPr>
                        <a:t>2. An outstanding sustained record of supervisory practices that have resulted in successful completions, significant research outputs and excellent graduation outcomes for students.</a:t>
                      </a:r>
                    </a:p>
                  </a:txBody>
                  <a:tcPr/>
                </a:tc>
                <a:extLst>
                  <a:ext uri="{0D108BD9-81ED-4DB2-BD59-A6C34878D82A}">
                    <a16:rowId xmlns:a16="http://schemas.microsoft.com/office/drawing/2014/main" val="2118118341"/>
                  </a:ext>
                </a:extLst>
              </a:tr>
              <a:tr h="482614">
                <a:tc>
                  <a:txBody>
                    <a:bodyPr/>
                    <a:lstStyle/>
                    <a:p>
                      <a:r>
                        <a:rPr lang="en-AU" sz="900" noProof="0" dirty="0">
                          <a:solidFill>
                            <a:schemeClr val="tx1"/>
                          </a:solidFill>
                        </a:rPr>
                        <a:t>Tell the story of your endeavours, drawing on the select items (see previous slide). Whenever possible, address/integrate these 4 elements: (i) positive impact on student learning, student engagement or the overall student experience, (ii) recognition from others (colleagues, institution, community), (iii) creativity, imaging and/or innovation, and (iv) drawn on the scholarly literature on teaching and learning and in your own discipline</a:t>
                      </a:r>
                    </a:p>
                  </a:txBody>
                  <a:tcPr/>
                </a:tc>
                <a:extLst>
                  <a:ext uri="{0D108BD9-81ED-4DB2-BD59-A6C34878D82A}">
                    <a16:rowId xmlns:a16="http://schemas.microsoft.com/office/drawing/2014/main" val="577529768"/>
                  </a:ext>
                </a:extLst>
              </a:tr>
              <a:tr h="21937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900" b="1" kern="1200" noProof="0" dirty="0">
                          <a:solidFill>
                            <a:schemeClr val="tx1"/>
                          </a:solidFill>
                          <a:latin typeface="+mn-lt"/>
                          <a:ea typeface="+mn-ea"/>
                          <a:cs typeface="+mn-cs"/>
                        </a:rPr>
                        <a:t>3. Outstanding modelling of the research process for students</a:t>
                      </a:r>
                    </a:p>
                  </a:txBody>
                  <a:tcPr/>
                </a:tc>
                <a:extLst>
                  <a:ext uri="{0D108BD9-81ED-4DB2-BD59-A6C34878D82A}">
                    <a16:rowId xmlns:a16="http://schemas.microsoft.com/office/drawing/2014/main" val="2206854261"/>
                  </a:ext>
                </a:extLst>
              </a:tr>
              <a:tr h="482614">
                <a:tc>
                  <a:txBody>
                    <a:bodyPr/>
                    <a:lstStyle/>
                    <a:p>
                      <a:r>
                        <a:rPr lang="en-AU" sz="900" noProof="0" dirty="0">
                          <a:solidFill>
                            <a:schemeClr val="tx1"/>
                          </a:solidFill>
                        </a:rPr>
                        <a:t>Tell the story of your endeavours, drawing on the select items (see previous slide). Whenever possible, address/integrate these 4 elements: (i) positive impact on student learning, student engagement or the overall student experience, (ii) recognition from others (colleagues, institution, community), (iii) creativity, imaging and/or innovation, and (iv) drawn on the scholarly literature on teaching and learning and in your own discipline</a:t>
                      </a:r>
                    </a:p>
                  </a:txBody>
                  <a:tcPr/>
                </a:tc>
                <a:extLst>
                  <a:ext uri="{0D108BD9-81ED-4DB2-BD59-A6C34878D82A}">
                    <a16:rowId xmlns:a16="http://schemas.microsoft.com/office/drawing/2014/main" val="1882634525"/>
                  </a:ext>
                </a:extLst>
              </a:tr>
              <a:tr h="25290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900" b="1" kern="1200" noProof="0" dirty="0">
                          <a:solidFill>
                            <a:schemeClr val="tx1"/>
                          </a:solidFill>
                          <a:latin typeface="+mn-lt"/>
                          <a:ea typeface="+mn-ea"/>
                          <a:cs typeface="+mn-cs"/>
                        </a:rPr>
                        <a:t>4.  Providing and supporting engagement between students and broad scholarly communities through networking and research dissemination opportunities</a:t>
                      </a:r>
                    </a:p>
                  </a:txBody>
                  <a:tcPr/>
                </a:tc>
                <a:extLst>
                  <a:ext uri="{0D108BD9-81ED-4DB2-BD59-A6C34878D82A}">
                    <a16:rowId xmlns:a16="http://schemas.microsoft.com/office/drawing/2014/main" val="256245002"/>
                  </a:ext>
                </a:extLst>
              </a:tr>
              <a:tr h="482614">
                <a:tc>
                  <a:txBody>
                    <a:bodyPr/>
                    <a:lstStyle/>
                    <a:p>
                      <a:r>
                        <a:rPr lang="en-AU" sz="900" noProof="0" dirty="0">
                          <a:solidFill>
                            <a:schemeClr val="tx1"/>
                          </a:solidFill>
                        </a:rPr>
                        <a:t>Tell the story of your endeavours, drawing on the select items (see previous slide). Whenever possible, address/integrate these 4 elements: (i) positive impact on student learning, student engagement or the overall student experience, (ii) recognition from others (colleagues, institution, community), (iii) creativity, imaging and/or innovation, and (iv) drawn on the scholarly literature on teaching and learning and in your own discipline</a:t>
                      </a:r>
                    </a:p>
                  </a:txBody>
                  <a:tcPr/>
                </a:tc>
                <a:extLst>
                  <a:ext uri="{0D108BD9-81ED-4DB2-BD59-A6C34878D82A}">
                    <a16:rowId xmlns:a16="http://schemas.microsoft.com/office/drawing/2014/main" val="3072331271"/>
                  </a:ext>
                </a:extLst>
              </a:tr>
              <a:tr h="21937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900" b="1" kern="1200" noProof="0" dirty="0">
                          <a:solidFill>
                            <a:schemeClr val="tx1"/>
                          </a:solidFill>
                          <a:latin typeface="+mn-lt"/>
                          <a:ea typeface="+mn-ea"/>
                          <a:cs typeface="+mn-cs"/>
                        </a:rPr>
                        <a:t>5. A systematic and scholarly approach to professional development of supervisory academic practice and skills in disciplinary or interdisciplinary settings</a:t>
                      </a:r>
                    </a:p>
                  </a:txBody>
                  <a:tcPr/>
                </a:tc>
                <a:extLst>
                  <a:ext uri="{0D108BD9-81ED-4DB2-BD59-A6C34878D82A}">
                    <a16:rowId xmlns:a16="http://schemas.microsoft.com/office/drawing/2014/main" val="2049347709"/>
                  </a:ext>
                </a:extLst>
              </a:tr>
              <a:tr h="482614">
                <a:tc>
                  <a:txBody>
                    <a:bodyPr/>
                    <a:lstStyle/>
                    <a:p>
                      <a:r>
                        <a:rPr lang="en-AU" sz="900" noProof="0" dirty="0">
                          <a:solidFill>
                            <a:schemeClr val="tx1"/>
                          </a:solidFill>
                        </a:rPr>
                        <a:t>Tell the story of your endeavours, drawing on the select items (see previous slide). Whenever possible, address/integrate these 4 elements: (i) positive impact on student learning, student engagement or the overall student experience, (ii) recognition from others (colleagues, institution, community), (iii) creativity, imaging and/or innovation, and (iv) drawn on the scholarly literature on teaching and learning and in your own discipline</a:t>
                      </a:r>
                    </a:p>
                  </a:txBody>
                  <a:tcPr/>
                </a:tc>
                <a:extLst>
                  <a:ext uri="{0D108BD9-81ED-4DB2-BD59-A6C34878D82A}">
                    <a16:rowId xmlns:a16="http://schemas.microsoft.com/office/drawing/2014/main" val="1799340665"/>
                  </a:ext>
                </a:extLst>
              </a:tr>
              <a:tr h="337899">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900" b="1" kern="1200" noProof="0" dirty="0">
                          <a:solidFill>
                            <a:schemeClr val="tx1"/>
                          </a:solidFill>
                          <a:latin typeface="+mn-lt"/>
                          <a:ea typeface="+mn-ea"/>
                          <a:cs typeface="+mn-cs"/>
                        </a:rPr>
                        <a:t>Reference list</a:t>
                      </a:r>
                    </a:p>
                  </a:txBody>
                  <a:tcPr/>
                </a:tc>
                <a:extLst>
                  <a:ext uri="{0D108BD9-81ED-4DB2-BD59-A6C34878D82A}">
                    <a16:rowId xmlns:a16="http://schemas.microsoft.com/office/drawing/2014/main" val="4020064841"/>
                  </a:ext>
                </a:extLst>
              </a:tr>
            </a:tbl>
          </a:graphicData>
        </a:graphic>
      </p:graphicFrame>
    </p:spTree>
    <p:extLst>
      <p:ext uri="{BB962C8B-B14F-4D97-AF65-F5344CB8AC3E}">
        <p14:creationId xmlns:p14="http://schemas.microsoft.com/office/powerpoint/2010/main" val="3051584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D82BD1-8396-30C5-D98D-6AF543897D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156508-2EA4-0889-597F-B8E1D58AEA86}"/>
              </a:ext>
            </a:extLst>
          </p:cNvPr>
          <p:cNvSpPr>
            <a:spLocks noGrp="1"/>
          </p:cNvSpPr>
          <p:nvPr>
            <p:ph type="title"/>
          </p:nvPr>
        </p:nvSpPr>
        <p:spPr>
          <a:xfrm>
            <a:off x="238528" y="59682"/>
            <a:ext cx="8905472" cy="387506"/>
          </a:xfrm>
        </p:spPr>
        <p:txBody>
          <a:bodyPr>
            <a:normAutofit/>
          </a:bodyPr>
          <a:lstStyle/>
          <a:p>
            <a:r>
              <a:rPr lang="en-AU" sz="2500" noProof="0" dirty="0"/>
              <a:t>Citation Award: </a:t>
            </a:r>
            <a:r>
              <a:rPr lang="en-AU" sz="2500" b="1" noProof="0" dirty="0"/>
              <a:t>PICK </a:t>
            </a:r>
            <a:r>
              <a:rPr lang="en-AU" sz="2500" b="1" u="sng" noProof="0" dirty="0"/>
              <a:t>ONE</a:t>
            </a:r>
            <a:r>
              <a:rPr lang="en-AU" sz="2500" b="1" noProof="0" dirty="0"/>
              <a:t> CATEGORY from the following 4</a:t>
            </a:r>
            <a:endParaRPr lang="en-AU" sz="2500" noProof="0" dirty="0"/>
          </a:p>
        </p:txBody>
      </p:sp>
      <p:sp>
        <p:nvSpPr>
          <p:cNvPr id="4" name="Slide Number Placeholder 3">
            <a:extLst>
              <a:ext uri="{FF2B5EF4-FFF2-40B4-BE49-F238E27FC236}">
                <a16:creationId xmlns:a16="http://schemas.microsoft.com/office/drawing/2014/main" id="{9D5CE9E4-E9FC-3B1A-9714-B44E7C5D9C2B}"/>
              </a:ext>
            </a:extLst>
          </p:cNvPr>
          <p:cNvSpPr>
            <a:spLocks noGrp="1"/>
          </p:cNvSpPr>
          <p:nvPr>
            <p:ph type="sldNum" sz="quarter" idx="12"/>
          </p:nvPr>
        </p:nvSpPr>
        <p:spPr/>
        <p:txBody>
          <a:bodyPr/>
          <a:lstStyle/>
          <a:p>
            <a:fld id="{D685FA97-B0F1-4726-9903-AE5B789D029C}" type="slidenum">
              <a:rPr lang="en-AU" noProof="0" smtClean="0"/>
              <a:pPr/>
              <a:t>11</a:t>
            </a:fld>
            <a:endParaRPr lang="en-AU" noProof="0" dirty="0"/>
          </a:p>
        </p:txBody>
      </p:sp>
      <p:graphicFrame>
        <p:nvGraphicFramePr>
          <p:cNvPr id="12" name="Table 11">
            <a:extLst>
              <a:ext uri="{FF2B5EF4-FFF2-40B4-BE49-F238E27FC236}">
                <a16:creationId xmlns:a16="http://schemas.microsoft.com/office/drawing/2014/main" id="{810873DF-1528-4B24-C81A-84D832C9C920}"/>
              </a:ext>
            </a:extLst>
          </p:cNvPr>
          <p:cNvGraphicFramePr>
            <a:graphicFrameLocks noGrp="1"/>
          </p:cNvGraphicFramePr>
          <p:nvPr>
            <p:extLst>
              <p:ext uri="{D42A27DB-BD31-4B8C-83A1-F6EECF244321}">
                <p14:modId xmlns:p14="http://schemas.microsoft.com/office/powerpoint/2010/main" val="708770868"/>
              </p:ext>
            </p:extLst>
          </p:nvPr>
        </p:nvGraphicFramePr>
        <p:xfrm>
          <a:off x="180523" y="447188"/>
          <a:ext cx="8782954" cy="4190125"/>
        </p:xfrm>
        <a:graphic>
          <a:graphicData uri="http://schemas.openxmlformats.org/drawingml/2006/table">
            <a:tbl>
              <a:tblPr firstRow="1" bandRow="1">
                <a:tableStyleId>{C083E6E3-FA7D-4D7B-A595-EF9225AFEA82}</a:tableStyleId>
              </a:tblPr>
              <a:tblGrid>
                <a:gridCol w="8782954">
                  <a:extLst>
                    <a:ext uri="{9D8B030D-6E8A-4147-A177-3AD203B41FA5}">
                      <a16:colId xmlns:a16="http://schemas.microsoft.com/office/drawing/2014/main" val="161396535"/>
                    </a:ext>
                  </a:extLst>
                </a:gridCol>
              </a:tblGrid>
              <a:tr h="25369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noProof="0" dirty="0">
                          <a:solidFill>
                            <a:schemeClr val="tx1"/>
                          </a:solidFill>
                        </a:rPr>
                        <a:t>1. </a:t>
                      </a:r>
                      <a:r>
                        <a:rPr lang="en-AU" sz="1000" b="1" kern="1200" noProof="0" dirty="0">
                          <a:solidFill>
                            <a:schemeClr val="tx1"/>
                          </a:solidFill>
                          <a:effectLst/>
                        </a:rPr>
                        <a:t>Approaches to teaching and the support of learning that influence, motivate and inspire students to learn</a:t>
                      </a:r>
                    </a:p>
                  </a:txBody>
                  <a:tcPr/>
                </a:tc>
                <a:extLst>
                  <a:ext uri="{0D108BD9-81ED-4DB2-BD59-A6C34878D82A}">
                    <a16:rowId xmlns:a16="http://schemas.microsoft.com/office/drawing/2014/main" val="3096183922"/>
                  </a:ext>
                </a:extLst>
              </a:tr>
              <a:tr h="951354">
                <a:tc>
                  <a:txBody>
                    <a:bodyPr/>
                    <a:lstStyle/>
                    <a:p>
                      <a:r>
                        <a:rPr lang="en-AU" sz="900" noProof="0" dirty="0"/>
                        <a:t>Fostering student development by stimulating curiosity and independence in learning; participating in effective and empathetic guidance and advice for students; assisting students from equity and other demographic subgroups to participate and achieve success in their courses; encouraging student engagement through the enthusiasm shown for learning and teaching; inspiring and motivating students through effective communication, presentation and interpersonal skills; enabling others to enhance their approaches to learning and teaching; developing and/or integrating assessment strategies to enhance student learning; provision of support services or programs that improve the student experience and enable learning; evaluating the quality of programs and activities, including consideration of past and current student feedback to support student learning</a:t>
                      </a:r>
                      <a:endParaRPr lang="en-AU" sz="900" noProof="0" dirty="0">
                        <a:solidFill>
                          <a:schemeClr val="tx1"/>
                        </a:solidFill>
                      </a:endParaRPr>
                    </a:p>
                  </a:txBody>
                  <a:tcPr/>
                </a:tc>
                <a:extLst>
                  <a:ext uri="{0D108BD9-81ED-4DB2-BD59-A6C34878D82A}">
                    <a16:rowId xmlns:a16="http://schemas.microsoft.com/office/drawing/2014/main" val="3559762053"/>
                  </a:ext>
                </a:extLst>
              </a:tr>
              <a:tr h="287721">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kern="1200" noProof="0" dirty="0">
                          <a:solidFill>
                            <a:schemeClr val="tx1"/>
                          </a:solidFill>
                          <a:effectLst/>
                          <a:latin typeface="+mn-lt"/>
                          <a:ea typeface="+mn-ea"/>
                          <a:cs typeface="+mn-cs"/>
                        </a:rPr>
                        <a:t>2. Development of curricula, resources  or services that reflect a command of the field</a:t>
                      </a:r>
                    </a:p>
                  </a:txBody>
                  <a:tcPr/>
                </a:tc>
                <a:extLst>
                  <a:ext uri="{0D108BD9-81ED-4DB2-BD59-A6C34878D82A}">
                    <a16:rowId xmlns:a16="http://schemas.microsoft.com/office/drawing/2014/main" val="3605612124"/>
                  </a:ext>
                </a:extLst>
              </a:tr>
              <a:tr h="665948">
                <a:tc>
                  <a:txBody>
                    <a:bodyPr/>
                    <a:lstStyle/>
                    <a:p>
                      <a:pPr marL="0" algn="l" defTabSz="685800" rtl="0" eaLnBrk="1" latinLnBrk="0" hangingPunct="1"/>
                      <a:r>
                        <a:rPr lang="en-AU" sz="900" kern="1200" noProof="0" dirty="0">
                          <a:solidFill>
                            <a:schemeClr val="tx1"/>
                          </a:solidFill>
                          <a:latin typeface="+mn-lt"/>
                          <a:ea typeface="+mn-ea"/>
                          <a:cs typeface="+mn-cs"/>
                        </a:rPr>
                        <a:t>Developing and presenting coherent and imaginative resources for student learning; implementing research-led approaches to learning and teaching; demonstrating up-to-date knowledge of the field of study in the design of the curriculum and the creation of resources for learning; communicating clear objectives and expectations for student learning; providing support to those involved in the development of curricula and resources; contributing professional expertise to enhance curriculum or resources; evaluating the quality of curriculum, resources or services.</a:t>
                      </a:r>
                    </a:p>
                  </a:txBody>
                  <a:tcPr/>
                </a:tc>
                <a:extLst>
                  <a:ext uri="{0D108BD9-81ED-4DB2-BD59-A6C34878D82A}">
                    <a16:rowId xmlns:a16="http://schemas.microsoft.com/office/drawing/2014/main" val="3197578415"/>
                  </a:ext>
                </a:extLst>
              </a:tr>
              <a:tr h="41225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kern="1200" noProof="0" dirty="0">
                          <a:solidFill>
                            <a:schemeClr val="tx1"/>
                          </a:solidFill>
                          <a:effectLst/>
                          <a:latin typeface="+mn-lt"/>
                          <a:ea typeface="+mn-ea"/>
                          <a:cs typeface="+mn-cs"/>
                        </a:rPr>
                        <a:t>3. Effective evaluation practices that bring about improvements in student learning, may have a focus on academic integrity or digital solutions, or any assessment strategies that bring about change</a:t>
                      </a:r>
                    </a:p>
                  </a:txBody>
                  <a:tcPr/>
                </a:tc>
                <a:extLst>
                  <a:ext uri="{0D108BD9-81ED-4DB2-BD59-A6C34878D82A}">
                    <a16:rowId xmlns:a16="http://schemas.microsoft.com/office/drawing/2014/main" val="2493059931"/>
                  </a:ext>
                </a:extLst>
              </a:tr>
              <a:tr h="523245">
                <a:tc>
                  <a:txBody>
                    <a:bodyPr/>
                    <a:lstStyle/>
                    <a:p>
                      <a:pPr marL="0" algn="l" defTabSz="685800" rtl="0" eaLnBrk="1" latinLnBrk="0" hangingPunct="1"/>
                      <a:r>
                        <a:rPr lang="en-AU" sz="900" kern="1200" noProof="0" dirty="0">
                          <a:solidFill>
                            <a:schemeClr val="tx1"/>
                          </a:solidFill>
                          <a:latin typeface="+mn-lt"/>
                          <a:ea typeface="+mn-ea"/>
                          <a:cs typeface="+mn-cs"/>
                        </a:rPr>
                        <a:t>Showing advanced skills in assessment/alternative assessment practices; using a variety of assessment strategies to bring about change; adapting assessment methods to different contexts and diverse student needs and learning styles; contributing professional expertise to the field of assessment in order to improve program design and delivery; dissemination and embedding of good practice identified through assessment; evaluating the quality of the assessment practices. </a:t>
                      </a:r>
                    </a:p>
                  </a:txBody>
                  <a:tcPr/>
                </a:tc>
                <a:extLst>
                  <a:ext uri="{0D108BD9-81ED-4DB2-BD59-A6C34878D82A}">
                    <a16:rowId xmlns:a16="http://schemas.microsoft.com/office/drawing/2014/main" val="1931248361"/>
                  </a:ext>
                </a:extLst>
              </a:tr>
              <a:tr h="28725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kern="1200" noProof="0" dirty="0">
                          <a:solidFill>
                            <a:schemeClr val="tx1"/>
                          </a:solidFill>
                          <a:effectLst/>
                          <a:latin typeface="+mn-lt"/>
                          <a:ea typeface="+mn-ea"/>
                          <a:cs typeface="+mn-cs"/>
                        </a:rPr>
                        <a:t>4.  Innovation, leadership or scholarship that has influenced and enhanced learning and teaching and/or student experience</a:t>
                      </a:r>
                    </a:p>
                  </a:txBody>
                  <a:tcPr/>
                </a:tc>
                <a:extLst>
                  <a:ext uri="{0D108BD9-81ED-4DB2-BD59-A6C34878D82A}">
                    <a16:rowId xmlns:a16="http://schemas.microsoft.com/office/drawing/2014/main" val="834038469"/>
                  </a:ext>
                </a:extLst>
              </a:tr>
              <a:tr h="808651">
                <a:tc>
                  <a:txBody>
                    <a:bodyPr/>
                    <a:lstStyle/>
                    <a:p>
                      <a:pPr marL="0" algn="l" defTabSz="685800" rtl="0" eaLnBrk="1" latinLnBrk="0" hangingPunct="1"/>
                      <a:r>
                        <a:rPr lang="en-AU" sz="900" kern="1200" noProof="0" dirty="0">
                          <a:solidFill>
                            <a:schemeClr val="tx1"/>
                          </a:solidFill>
                          <a:latin typeface="+mn-lt"/>
                          <a:ea typeface="+mn-ea"/>
                          <a:cs typeface="+mn-cs"/>
                        </a:rPr>
                        <a:t>Participating in and contributing to professional activities related to learning and teaching; innovations in service and support for students; coordination, management and leadership of courses and student learning; conducting and publishing research related to teaching; demonstrating leadership through activities that have broad influence on the profession; providing innovative learning and teaching for different contexts, including technology enhanced environments, for large and small class sizes and/or to meet the needs of a diverse student cohort; influencing the overall academic, social and cultural experience of higher education; evaluating the feasibility of the innovation or the quality of leadership that enhances learning and teaching and/or influence student experience. </a:t>
                      </a:r>
                    </a:p>
                  </a:txBody>
                  <a:tcPr/>
                </a:tc>
                <a:extLst>
                  <a:ext uri="{0D108BD9-81ED-4DB2-BD59-A6C34878D82A}">
                    <a16:rowId xmlns:a16="http://schemas.microsoft.com/office/drawing/2014/main" val="3096458571"/>
                  </a:ext>
                </a:extLst>
              </a:tr>
            </a:tbl>
          </a:graphicData>
        </a:graphic>
      </p:graphicFrame>
    </p:spTree>
    <p:extLst>
      <p:ext uri="{BB962C8B-B14F-4D97-AF65-F5344CB8AC3E}">
        <p14:creationId xmlns:p14="http://schemas.microsoft.com/office/powerpoint/2010/main" val="2729054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C798D6-67E9-9689-C34D-1702EB468D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029406-ADEC-297E-D49A-358BB942772D}"/>
              </a:ext>
            </a:extLst>
          </p:cNvPr>
          <p:cNvSpPr>
            <a:spLocks noGrp="1"/>
          </p:cNvSpPr>
          <p:nvPr>
            <p:ph type="title"/>
          </p:nvPr>
        </p:nvSpPr>
        <p:spPr>
          <a:xfrm>
            <a:off x="238528" y="59682"/>
            <a:ext cx="8565075" cy="387506"/>
          </a:xfrm>
        </p:spPr>
        <p:txBody>
          <a:bodyPr>
            <a:normAutofit/>
          </a:bodyPr>
          <a:lstStyle/>
          <a:p>
            <a:r>
              <a:rPr lang="en-AU" sz="3000" noProof="0" dirty="0"/>
              <a:t>Citation Award: 4 award criteria</a:t>
            </a:r>
          </a:p>
        </p:txBody>
      </p:sp>
      <p:sp>
        <p:nvSpPr>
          <p:cNvPr id="4" name="Slide Number Placeholder 3">
            <a:extLst>
              <a:ext uri="{FF2B5EF4-FFF2-40B4-BE49-F238E27FC236}">
                <a16:creationId xmlns:a16="http://schemas.microsoft.com/office/drawing/2014/main" id="{3B25A95D-93BE-7303-AC52-1B7DC38AD039}"/>
              </a:ext>
            </a:extLst>
          </p:cNvPr>
          <p:cNvSpPr>
            <a:spLocks noGrp="1"/>
          </p:cNvSpPr>
          <p:nvPr>
            <p:ph type="sldNum" sz="quarter" idx="12"/>
          </p:nvPr>
        </p:nvSpPr>
        <p:spPr/>
        <p:txBody>
          <a:bodyPr/>
          <a:lstStyle/>
          <a:p>
            <a:fld id="{D685FA97-B0F1-4726-9903-AE5B789D029C}" type="slidenum">
              <a:rPr lang="en-AU" noProof="0" smtClean="0"/>
              <a:pPr/>
              <a:t>12</a:t>
            </a:fld>
            <a:endParaRPr lang="en-AU" noProof="0" dirty="0"/>
          </a:p>
        </p:txBody>
      </p:sp>
      <p:graphicFrame>
        <p:nvGraphicFramePr>
          <p:cNvPr id="12" name="Table 11">
            <a:extLst>
              <a:ext uri="{FF2B5EF4-FFF2-40B4-BE49-F238E27FC236}">
                <a16:creationId xmlns:a16="http://schemas.microsoft.com/office/drawing/2014/main" id="{245C76D3-E1FE-BE20-16B9-512CA0FF7EAF}"/>
              </a:ext>
            </a:extLst>
          </p:cNvPr>
          <p:cNvGraphicFramePr>
            <a:graphicFrameLocks noGrp="1"/>
          </p:cNvGraphicFramePr>
          <p:nvPr>
            <p:extLst>
              <p:ext uri="{D42A27DB-BD31-4B8C-83A1-F6EECF244321}">
                <p14:modId xmlns:p14="http://schemas.microsoft.com/office/powerpoint/2010/main" val="3662224449"/>
              </p:ext>
            </p:extLst>
          </p:nvPr>
        </p:nvGraphicFramePr>
        <p:xfrm>
          <a:off x="180523" y="895922"/>
          <a:ext cx="8782954" cy="2945325"/>
        </p:xfrm>
        <a:graphic>
          <a:graphicData uri="http://schemas.openxmlformats.org/drawingml/2006/table">
            <a:tbl>
              <a:tblPr firstRow="1" bandRow="1">
                <a:tableStyleId>{C083E6E3-FA7D-4D7B-A595-EF9225AFEA82}</a:tableStyleId>
              </a:tblPr>
              <a:tblGrid>
                <a:gridCol w="8782954">
                  <a:extLst>
                    <a:ext uri="{9D8B030D-6E8A-4147-A177-3AD203B41FA5}">
                      <a16:colId xmlns:a16="http://schemas.microsoft.com/office/drawing/2014/main" val="161396535"/>
                    </a:ext>
                  </a:extLst>
                </a:gridCol>
              </a:tblGrid>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noProof="0" dirty="0">
                          <a:solidFill>
                            <a:schemeClr val="tx1"/>
                          </a:solidFill>
                        </a:rPr>
                        <a:t>1</a:t>
                      </a:r>
                      <a:r>
                        <a:rPr lang="en-AU" sz="1000" b="1" noProof="0" dirty="0">
                          <a:solidFill>
                            <a:schemeClr val="tx1"/>
                          </a:solidFill>
                        </a:rPr>
                        <a:t>. </a:t>
                      </a:r>
                      <a:r>
                        <a:rPr lang="en-AU" sz="1000" noProof="0" dirty="0"/>
                        <a:t>Positively impacted on student learning, student engagement or the overall student experience</a:t>
                      </a:r>
                      <a:endParaRPr lang="en-AU" sz="1000" b="1" kern="1200" noProof="0" dirty="0">
                        <a:solidFill>
                          <a:schemeClr val="tx1"/>
                        </a:solidFill>
                        <a:effectLst/>
                      </a:endParaRPr>
                    </a:p>
                  </a:txBody>
                  <a:tcPr/>
                </a:tc>
                <a:extLst>
                  <a:ext uri="{0D108BD9-81ED-4DB2-BD59-A6C34878D82A}">
                    <a16:rowId xmlns:a16="http://schemas.microsoft.com/office/drawing/2014/main" val="3096183922"/>
                  </a:ext>
                </a:extLst>
              </a:tr>
              <a:tr h="370840">
                <a:tc>
                  <a:txBody>
                    <a:bodyPr/>
                    <a:lstStyle/>
                    <a:p>
                      <a:r>
                        <a:rPr lang="en-AU" sz="900" noProof="0" dirty="0"/>
                        <a:t>The extent to which your cited teaching and learning activities have positively impacted student learning, student engagement, or the overall student experience; the extent to which your cited activities address identified needs and directly or indirectly enhance student learning, engagement, and/or the overall student experience in higher education; the extent to which your cited activities promote and support equity and inclusiveness by improving access, participation, and outcomes for diverse student groups</a:t>
                      </a:r>
                      <a:endParaRPr lang="en-AU" sz="900" noProof="0" dirty="0">
                        <a:solidFill>
                          <a:schemeClr val="tx1"/>
                        </a:solidFill>
                      </a:endParaRPr>
                    </a:p>
                  </a:txBody>
                  <a:tcPr/>
                </a:tc>
                <a:extLst>
                  <a:ext uri="{0D108BD9-81ED-4DB2-BD59-A6C34878D82A}">
                    <a16:rowId xmlns:a16="http://schemas.microsoft.com/office/drawing/2014/main" val="3559762053"/>
                  </a:ext>
                </a:extLst>
              </a:tr>
              <a:tr h="27654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kern="1200" noProof="0" dirty="0">
                          <a:solidFill>
                            <a:schemeClr val="tx1"/>
                          </a:solidFill>
                          <a:effectLst/>
                          <a:latin typeface="+mn-lt"/>
                          <a:ea typeface="+mn-ea"/>
                          <a:cs typeface="+mn-cs"/>
                        </a:rPr>
                        <a:t>2. </a:t>
                      </a:r>
                      <a:r>
                        <a:rPr lang="en-AU" sz="1000" b="1" kern="1200" noProof="0" dirty="0">
                          <a:solidFill>
                            <a:schemeClr val="tx1"/>
                          </a:solidFill>
                          <a:latin typeface="+mn-lt"/>
                          <a:ea typeface="+mn-ea"/>
                          <a:cs typeface="+mn-cs"/>
                        </a:rPr>
                        <a:t>Gained recognition from colleagues, the institution, and/or the broader community</a:t>
                      </a:r>
                    </a:p>
                  </a:txBody>
                  <a:tcPr/>
                </a:tc>
                <a:extLst>
                  <a:ext uri="{0D108BD9-81ED-4DB2-BD59-A6C34878D82A}">
                    <a16:rowId xmlns:a16="http://schemas.microsoft.com/office/drawing/2014/main" val="3605612124"/>
                  </a:ext>
                </a:extLst>
              </a:tr>
              <a:tr h="370840">
                <a:tc>
                  <a:txBody>
                    <a:bodyPr/>
                    <a:lstStyle/>
                    <a:p>
                      <a:pPr marL="0" algn="l" defTabSz="685800" rtl="0" eaLnBrk="1" latinLnBrk="0" hangingPunct="1"/>
                      <a:r>
                        <a:rPr lang="en-AU" sz="900" noProof="0" dirty="0"/>
                        <a:t>The extent to which your cited activities have gained recognition from students, colleagues, the institution, and/or the broader community; the extent to which your cited activities have led to benefits for students, staff, the institution, and/or other institutions (if applicable). </a:t>
                      </a:r>
                      <a:endParaRPr lang="en-AU" sz="900" kern="1200" noProof="0" dirty="0">
                        <a:solidFill>
                          <a:schemeClr val="tx1"/>
                        </a:solidFill>
                        <a:latin typeface="+mn-lt"/>
                        <a:ea typeface="+mn-ea"/>
                        <a:cs typeface="+mn-cs"/>
                      </a:endParaRPr>
                    </a:p>
                  </a:txBody>
                  <a:tcPr/>
                </a:tc>
                <a:extLst>
                  <a:ext uri="{0D108BD9-81ED-4DB2-BD59-A6C34878D82A}">
                    <a16:rowId xmlns:a16="http://schemas.microsoft.com/office/drawing/2014/main" val="3197578415"/>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kern="1200" noProof="0" dirty="0">
                          <a:solidFill>
                            <a:schemeClr val="tx1"/>
                          </a:solidFill>
                          <a:effectLst/>
                          <a:latin typeface="+mn-lt"/>
                          <a:ea typeface="+mn-ea"/>
                          <a:cs typeface="+mn-cs"/>
                        </a:rPr>
                        <a:t>3</a:t>
                      </a:r>
                      <a:r>
                        <a:rPr lang="en-AU" sz="1000" b="1" kern="1200" noProof="0" dirty="0">
                          <a:solidFill>
                            <a:schemeClr val="tx1"/>
                          </a:solidFill>
                          <a:latin typeface="+mn-lt"/>
                          <a:ea typeface="+mn-ea"/>
                          <a:cs typeface="+mn-cs"/>
                        </a:rPr>
                        <a:t>. Shown creativity, imagination and/or innovation, irrespective of whether the approach involves traditional learning environments or technology-based developments.</a:t>
                      </a:r>
                    </a:p>
                  </a:txBody>
                  <a:tcPr/>
                </a:tc>
                <a:extLst>
                  <a:ext uri="{0D108BD9-81ED-4DB2-BD59-A6C34878D82A}">
                    <a16:rowId xmlns:a16="http://schemas.microsoft.com/office/drawing/2014/main" val="2493059931"/>
                  </a:ext>
                </a:extLst>
              </a:tr>
              <a:tr h="370840">
                <a:tc>
                  <a:txBody>
                    <a:bodyPr/>
                    <a:lstStyle/>
                    <a:p>
                      <a:pPr marL="0" algn="l" defTabSz="685800" rtl="0" eaLnBrk="1" latinLnBrk="0" hangingPunct="1"/>
                      <a:r>
                        <a:rPr lang="en-AU" sz="900" noProof="0" dirty="0"/>
                        <a:t>The extent to which you demonstrate creativity, imagination, or innovation in your  teaching and learning activities; the extent to which your cited activities enhance traditional or technology-based learning environment</a:t>
                      </a:r>
                      <a:endParaRPr lang="en-AU" sz="900" kern="1200" noProof="0" dirty="0">
                        <a:solidFill>
                          <a:schemeClr val="tx1"/>
                        </a:solidFill>
                        <a:latin typeface="+mn-lt"/>
                        <a:ea typeface="+mn-ea"/>
                        <a:cs typeface="+mn-cs"/>
                      </a:endParaRPr>
                    </a:p>
                  </a:txBody>
                  <a:tcPr/>
                </a:tc>
                <a:extLst>
                  <a:ext uri="{0D108BD9-81ED-4DB2-BD59-A6C34878D82A}">
                    <a16:rowId xmlns:a16="http://schemas.microsoft.com/office/drawing/2014/main" val="1931248361"/>
                  </a:ext>
                </a:extLst>
              </a:tr>
              <a:tr h="2761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kern="1200" noProof="0" dirty="0">
                          <a:solidFill>
                            <a:schemeClr val="tx1"/>
                          </a:solidFill>
                          <a:effectLst/>
                          <a:latin typeface="+mn-lt"/>
                          <a:ea typeface="+mn-ea"/>
                          <a:cs typeface="+mn-cs"/>
                        </a:rPr>
                        <a:t>4.  </a:t>
                      </a:r>
                      <a:r>
                        <a:rPr lang="en-AU" sz="1000" b="1" noProof="0" dirty="0"/>
                        <a:t>Drawn on the scholarly literature on teaching and learning to inform the development of initiatives, programs and/or practice</a:t>
                      </a:r>
                      <a:endParaRPr lang="en-AU" sz="1000" b="1" kern="1200" noProof="0" dirty="0">
                        <a:solidFill>
                          <a:schemeClr val="tx1"/>
                        </a:solidFill>
                        <a:effectLst/>
                        <a:latin typeface="+mn-lt"/>
                        <a:ea typeface="+mn-ea"/>
                        <a:cs typeface="+mn-cs"/>
                      </a:endParaRPr>
                    </a:p>
                  </a:txBody>
                  <a:tcPr/>
                </a:tc>
                <a:extLst>
                  <a:ext uri="{0D108BD9-81ED-4DB2-BD59-A6C34878D82A}">
                    <a16:rowId xmlns:a16="http://schemas.microsoft.com/office/drawing/2014/main" val="834038469"/>
                  </a:ext>
                </a:extLst>
              </a:tr>
              <a:tr h="370840">
                <a:tc>
                  <a:txBody>
                    <a:bodyPr/>
                    <a:lstStyle/>
                    <a:p>
                      <a:pPr marL="0" algn="l" defTabSz="685800" rtl="0" eaLnBrk="1" latinLnBrk="0" hangingPunct="1"/>
                      <a:r>
                        <a:rPr lang="en-AU" sz="900" noProof="0" dirty="0"/>
                        <a:t>The extent to which you draw on scholarly literature on teaching and learning and your own discipline to inform the development of your cited initiatives and/or practices</a:t>
                      </a:r>
                      <a:endParaRPr lang="en-AU" sz="900" kern="1200" noProof="0" dirty="0">
                        <a:solidFill>
                          <a:schemeClr val="tx1"/>
                        </a:solidFill>
                        <a:latin typeface="+mn-lt"/>
                        <a:ea typeface="+mn-ea"/>
                        <a:cs typeface="+mn-cs"/>
                      </a:endParaRPr>
                    </a:p>
                  </a:txBody>
                  <a:tcPr/>
                </a:tc>
                <a:extLst>
                  <a:ext uri="{0D108BD9-81ED-4DB2-BD59-A6C34878D82A}">
                    <a16:rowId xmlns:a16="http://schemas.microsoft.com/office/drawing/2014/main" val="3096458571"/>
                  </a:ext>
                </a:extLst>
              </a:tr>
            </a:tbl>
          </a:graphicData>
        </a:graphic>
      </p:graphicFrame>
    </p:spTree>
    <p:extLst>
      <p:ext uri="{BB962C8B-B14F-4D97-AF65-F5344CB8AC3E}">
        <p14:creationId xmlns:p14="http://schemas.microsoft.com/office/powerpoint/2010/main" val="27060792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1C6B9F-3DC2-296D-166D-58FE534F86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6B98CB-9B7C-C35A-EB56-C58F59FF270A}"/>
              </a:ext>
            </a:extLst>
          </p:cNvPr>
          <p:cNvSpPr>
            <a:spLocks noGrp="1"/>
          </p:cNvSpPr>
          <p:nvPr>
            <p:ph type="title"/>
          </p:nvPr>
        </p:nvSpPr>
        <p:spPr>
          <a:xfrm>
            <a:off x="238528" y="59682"/>
            <a:ext cx="8565075" cy="387506"/>
          </a:xfrm>
        </p:spPr>
        <p:txBody>
          <a:bodyPr>
            <a:normAutofit/>
          </a:bodyPr>
          <a:lstStyle/>
          <a:p>
            <a:r>
              <a:rPr lang="en-AU" sz="3000" noProof="0" dirty="0"/>
              <a:t>Citation Award: 4 page-statement</a:t>
            </a:r>
          </a:p>
        </p:txBody>
      </p:sp>
      <p:sp>
        <p:nvSpPr>
          <p:cNvPr id="4" name="Slide Number Placeholder 3">
            <a:extLst>
              <a:ext uri="{FF2B5EF4-FFF2-40B4-BE49-F238E27FC236}">
                <a16:creationId xmlns:a16="http://schemas.microsoft.com/office/drawing/2014/main" id="{EDE9119E-B299-E4A0-F3D8-0B2263542388}"/>
              </a:ext>
            </a:extLst>
          </p:cNvPr>
          <p:cNvSpPr>
            <a:spLocks noGrp="1"/>
          </p:cNvSpPr>
          <p:nvPr>
            <p:ph type="sldNum" sz="quarter" idx="12"/>
          </p:nvPr>
        </p:nvSpPr>
        <p:spPr/>
        <p:txBody>
          <a:bodyPr/>
          <a:lstStyle/>
          <a:p>
            <a:fld id="{D685FA97-B0F1-4726-9903-AE5B789D029C}" type="slidenum">
              <a:rPr lang="en-AU" noProof="0" smtClean="0"/>
              <a:pPr/>
              <a:t>13</a:t>
            </a:fld>
            <a:endParaRPr lang="en-AU" noProof="0" dirty="0"/>
          </a:p>
        </p:txBody>
      </p:sp>
      <p:graphicFrame>
        <p:nvGraphicFramePr>
          <p:cNvPr id="3" name="Table 2">
            <a:extLst>
              <a:ext uri="{FF2B5EF4-FFF2-40B4-BE49-F238E27FC236}">
                <a16:creationId xmlns:a16="http://schemas.microsoft.com/office/drawing/2014/main" id="{7B3C0FAB-CA44-3863-8E26-8FEAE4DA133F}"/>
              </a:ext>
            </a:extLst>
          </p:cNvPr>
          <p:cNvGraphicFramePr>
            <a:graphicFrameLocks noGrp="1"/>
          </p:cNvGraphicFramePr>
          <p:nvPr>
            <p:extLst>
              <p:ext uri="{D42A27DB-BD31-4B8C-83A1-F6EECF244321}">
                <p14:modId xmlns:p14="http://schemas.microsoft.com/office/powerpoint/2010/main" val="2064360710"/>
              </p:ext>
            </p:extLst>
          </p:nvPr>
        </p:nvGraphicFramePr>
        <p:xfrm>
          <a:off x="238528" y="518382"/>
          <a:ext cx="8782954" cy="4302174"/>
        </p:xfrm>
        <a:graphic>
          <a:graphicData uri="http://schemas.openxmlformats.org/drawingml/2006/table">
            <a:tbl>
              <a:tblPr firstRow="1" bandRow="1">
                <a:tableStyleId>{C083E6E3-FA7D-4D7B-A595-EF9225AFEA82}</a:tableStyleId>
              </a:tblPr>
              <a:tblGrid>
                <a:gridCol w="8782954">
                  <a:extLst>
                    <a:ext uri="{9D8B030D-6E8A-4147-A177-3AD203B41FA5}">
                      <a16:colId xmlns:a16="http://schemas.microsoft.com/office/drawing/2014/main" val="2155613875"/>
                    </a:ext>
                  </a:extLst>
                </a:gridCol>
              </a:tblGrid>
              <a:tr h="347636">
                <a:tc>
                  <a:txBody>
                    <a:bodyPr/>
                    <a:lstStyle/>
                    <a:p>
                      <a:pPr marL="0" algn="l" defTabSz="685800" rtl="0" eaLnBrk="1" latinLnBrk="0" hangingPunct="1"/>
                      <a:r>
                        <a:rPr lang="en-AU" sz="900" b="1" kern="1200" noProof="0" dirty="0">
                          <a:solidFill>
                            <a:schemeClr val="tx1"/>
                          </a:solidFill>
                          <a:latin typeface="+mn-lt"/>
                          <a:ea typeface="+mn-ea"/>
                          <a:cs typeface="+mn-cs"/>
                        </a:rPr>
                        <a:t>Proposed citation: </a:t>
                      </a:r>
                      <a:r>
                        <a:rPr lang="en-AU" sz="900" b="0" kern="1200" noProof="0" dirty="0">
                          <a:solidFill>
                            <a:schemeClr val="tx1"/>
                          </a:solidFill>
                          <a:latin typeface="+mn-lt"/>
                          <a:ea typeface="+mn-ea"/>
                          <a:cs typeface="+mn-cs"/>
                        </a:rPr>
                        <a:t>25 words max (“For…….”)</a:t>
                      </a:r>
                      <a:endParaRPr lang="en-AU" sz="900" b="1" kern="1200" noProof="0" dirty="0">
                        <a:solidFill>
                          <a:schemeClr val="tx1"/>
                        </a:solidFill>
                        <a:latin typeface="+mn-lt"/>
                        <a:ea typeface="+mn-ea"/>
                        <a:cs typeface="+mn-cs"/>
                      </a:endParaRPr>
                    </a:p>
                  </a:txBody>
                  <a:tcPr/>
                </a:tc>
                <a:extLst>
                  <a:ext uri="{0D108BD9-81ED-4DB2-BD59-A6C34878D82A}">
                    <a16:rowId xmlns:a16="http://schemas.microsoft.com/office/drawing/2014/main" val="2340886639"/>
                  </a:ext>
                </a:extLst>
              </a:tr>
              <a:tr h="728606">
                <a:tc>
                  <a:txBody>
                    <a:bodyPr/>
                    <a:lstStyle/>
                    <a:p>
                      <a:pPr marL="0" algn="l" defTabSz="685800" rtl="0" eaLnBrk="1" latinLnBrk="0" hangingPunct="1"/>
                      <a:r>
                        <a:rPr lang="en-AU" sz="900" b="1" kern="1200" noProof="0" dirty="0">
                          <a:solidFill>
                            <a:schemeClr val="tx1"/>
                          </a:solidFill>
                          <a:latin typeface="+mn-lt"/>
                          <a:ea typeface="+mn-ea"/>
                          <a:cs typeface="+mn-cs"/>
                        </a:rPr>
                        <a:t>Specify which category (out of 4) you are seeking the citation for </a:t>
                      </a:r>
                    </a:p>
                    <a:p>
                      <a:pPr marL="0" algn="l" defTabSz="685800" rtl="0" eaLnBrk="1" latinLnBrk="0" hangingPunct="1"/>
                      <a:endParaRPr lang="en-AU" sz="900" b="1" kern="1200" noProof="0" dirty="0">
                        <a:solidFill>
                          <a:schemeClr val="tx1"/>
                        </a:solidFill>
                        <a:latin typeface="+mn-lt"/>
                        <a:ea typeface="+mn-ea"/>
                        <a:cs typeface="+mn-cs"/>
                      </a:endParaRPr>
                    </a:p>
                    <a:p>
                      <a:pPr marL="0" algn="l" defTabSz="685800" rtl="0" eaLnBrk="1" latinLnBrk="0" hangingPunct="1"/>
                      <a:r>
                        <a:rPr lang="en-AU" sz="900" b="1" kern="1200" noProof="0" dirty="0">
                          <a:solidFill>
                            <a:schemeClr val="tx1"/>
                          </a:solidFill>
                          <a:latin typeface="+mn-lt"/>
                          <a:ea typeface="+mn-ea"/>
                          <a:cs typeface="+mn-cs"/>
                        </a:rPr>
                        <a:t>Overview: </a:t>
                      </a:r>
                      <a:r>
                        <a:rPr lang="en-AU" sz="900" b="0" kern="1200" noProof="0" dirty="0">
                          <a:solidFill>
                            <a:schemeClr val="tx1"/>
                          </a:solidFill>
                          <a:latin typeface="+mn-lt"/>
                          <a:ea typeface="+mn-ea"/>
                          <a:cs typeface="+mn-cs"/>
                        </a:rPr>
                        <a:t>Tell the story of your endeavours in the </a:t>
                      </a:r>
                      <a:r>
                        <a:rPr lang="en-AU" sz="900" b="1" kern="1200" noProof="0" dirty="0">
                          <a:solidFill>
                            <a:schemeClr val="tx1"/>
                          </a:solidFill>
                          <a:latin typeface="+mn-lt"/>
                          <a:ea typeface="+mn-ea"/>
                          <a:cs typeface="+mn-cs"/>
                        </a:rPr>
                        <a:t>chosen category </a:t>
                      </a:r>
                      <a:r>
                        <a:rPr lang="en-AU" sz="900" b="0" kern="1200" noProof="0" dirty="0">
                          <a:solidFill>
                            <a:schemeClr val="tx1"/>
                          </a:solidFill>
                          <a:latin typeface="+mn-lt"/>
                          <a:ea typeface="+mn-ea"/>
                          <a:cs typeface="+mn-cs"/>
                        </a:rPr>
                        <a:t>(one out </a:t>
                      </a:r>
                      <a:r>
                        <a:rPr lang="en-AU" sz="900" b="0" kern="1200" noProof="0">
                          <a:solidFill>
                            <a:schemeClr val="tx1"/>
                          </a:solidFill>
                          <a:latin typeface="+mn-lt"/>
                          <a:ea typeface="+mn-ea"/>
                          <a:cs typeface="+mn-cs"/>
                        </a:rPr>
                        <a:t>of 4) </a:t>
                      </a:r>
                      <a:r>
                        <a:rPr lang="en-AU" sz="900" b="0" kern="1200" noProof="0" dirty="0">
                          <a:solidFill>
                            <a:schemeClr val="tx1"/>
                          </a:solidFill>
                          <a:latin typeface="+mn-lt"/>
                          <a:ea typeface="+mn-ea"/>
                          <a:cs typeface="+mn-cs"/>
                        </a:rPr>
                        <a:t>that really demonstrate  your identity related to the proposed citation as above</a:t>
                      </a:r>
                    </a:p>
                    <a:p>
                      <a:pPr marL="0" algn="l" defTabSz="685800" rtl="0" eaLnBrk="1" latinLnBrk="0" hangingPunct="1"/>
                      <a:endParaRPr lang="en-AU" sz="900" b="1" kern="1200" noProof="0" dirty="0">
                        <a:solidFill>
                          <a:schemeClr val="tx1"/>
                        </a:solidFill>
                        <a:latin typeface="+mn-lt"/>
                        <a:ea typeface="+mn-ea"/>
                        <a:cs typeface="+mn-cs"/>
                      </a:endParaRPr>
                    </a:p>
                  </a:txBody>
                  <a:tcPr/>
                </a:tc>
                <a:extLst>
                  <a:ext uri="{0D108BD9-81ED-4DB2-BD59-A6C34878D82A}">
                    <a16:rowId xmlns:a16="http://schemas.microsoft.com/office/drawing/2014/main" val="2951419685"/>
                  </a:ext>
                </a:extLst>
              </a:tr>
              <a:tr h="37144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noProof="0" dirty="0">
                          <a:solidFill>
                            <a:schemeClr val="tx1"/>
                          </a:solidFill>
                        </a:rPr>
                        <a:t>1. </a:t>
                      </a:r>
                      <a:r>
                        <a:rPr lang="en-AU" sz="1000" b="1" noProof="0" dirty="0"/>
                        <a:t>Positively impacted on student learning, student engagement or the overall student </a:t>
                      </a:r>
                      <a:r>
                        <a:rPr lang="en-AU" sz="1000" b="1" kern="1200" noProof="0" dirty="0">
                          <a:solidFill>
                            <a:schemeClr val="tx1"/>
                          </a:solidFill>
                          <a:latin typeface="+mn-lt"/>
                          <a:ea typeface="+mn-ea"/>
                          <a:cs typeface="+mn-cs"/>
                        </a:rPr>
                        <a:t>experience for a period of no less than three years (two years for Early Career), not including time taken for development or trial of any activity</a:t>
                      </a:r>
                    </a:p>
                  </a:txBody>
                  <a:tcPr/>
                </a:tc>
                <a:extLst>
                  <a:ext uri="{0D108BD9-81ED-4DB2-BD59-A6C34878D82A}">
                    <a16:rowId xmlns:a16="http://schemas.microsoft.com/office/drawing/2014/main" val="2245171522"/>
                  </a:ext>
                </a:extLst>
              </a:tr>
              <a:tr h="347636">
                <a:tc>
                  <a:txBody>
                    <a:bodyPr/>
                    <a:lstStyle/>
                    <a:p>
                      <a:r>
                        <a:rPr lang="en-AU" sz="900" noProof="0" dirty="0"/>
                        <a:t>This should include evidence of extent of positive impact on student learning, student engagement and/or the overall student experience of higher education.</a:t>
                      </a:r>
                      <a:endParaRPr lang="en-AU" sz="900" noProof="0" dirty="0">
                        <a:solidFill>
                          <a:schemeClr val="tx1"/>
                        </a:solidFill>
                      </a:endParaRPr>
                    </a:p>
                  </a:txBody>
                  <a:tcPr/>
                </a:tc>
                <a:extLst>
                  <a:ext uri="{0D108BD9-81ED-4DB2-BD59-A6C34878D82A}">
                    <a16:rowId xmlns:a16="http://schemas.microsoft.com/office/drawing/2014/main" val="3279969740"/>
                  </a:ext>
                </a:extLst>
              </a:tr>
              <a:tr h="34763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kern="1200" noProof="0" dirty="0">
                          <a:solidFill>
                            <a:schemeClr val="tx1"/>
                          </a:solidFill>
                          <a:effectLst/>
                          <a:latin typeface="+mn-lt"/>
                          <a:ea typeface="+mn-ea"/>
                          <a:cs typeface="+mn-cs"/>
                        </a:rPr>
                        <a:t>2. </a:t>
                      </a:r>
                      <a:r>
                        <a:rPr lang="en-AU" sz="1000" b="1" kern="1200" noProof="0" dirty="0">
                          <a:solidFill>
                            <a:schemeClr val="tx1"/>
                          </a:solidFill>
                          <a:latin typeface="+mn-lt"/>
                          <a:ea typeface="+mn-ea"/>
                          <a:cs typeface="+mn-cs"/>
                        </a:rPr>
                        <a:t>Gained recognition from colleagues, the institution, and/or the broader community</a:t>
                      </a:r>
                    </a:p>
                  </a:txBody>
                  <a:tcPr/>
                </a:tc>
                <a:extLst>
                  <a:ext uri="{0D108BD9-81ED-4DB2-BD59-A6C34878D82A}">
                    <a16:rowId xmlns:a16="http://schemas.microsoft.com/office/drawing/2014/main" val="1420501344"/>
                  </a:ext>
                </a:extLst>
              </a:tr>
              <a:tr h="347636">
                <a:tc>
                  <a:txBody>
                    <a:bodyPr/>
                    <a:lstStyle/>
                    <a:p>
                      <a:r>
                        <a:rPr lang="en-AU" sz="900" noProof="0" dirty="0"/>
                        <a:t>This should include evidence of extent of recognition, aligned with the purpose of the citation.</a:t>
                      </a:r>
                      <a:endParaRPr lang="en-AU" sz="900" noProof="0" dirty="0">
                        <a:solidFill>
                          <a:schemeClr val="tx1"/>
                        </a:solidFill>
                      </a:endParaRPr>
                    </a:p>
                  </a:txBody>
                  <a:tcPr/>
                </a:tc>
                <a:extLst>
                  <a:ext uri="{0D108BD9-81ED-4DB2-BD59-A6C34878D82A}">
                    <a16:rowId xmlns:a16="http://schemas.microsoft.com/office/drawing/2014/main" val="2331644880"/>
                  </a:ext>
                </a:extLst>
              </a:tr>
              <a:tr h="37144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kern="1200" noProof="0" dirty="0">
                          <a:solidFill>
                            <a:schemeClr val="tx1"/>
                          </a:solidFill>
                          <a:effectLst/>
                          <a:latin typeface="+mn-lt"/>
                          <a:ea typeface="+mn-ea"/>
                          <a:cs typeface="+mn-cs"/>
                        </a:rPr>
                        <a:t>3</a:t>
                      </a:r>
                      <a:r>
                        <a:rPr lang="en-AU" sz="1000" b="1" kern="1200" noProof="0" dirty="0">
                          <a:solidFill>
                            <a:schemeClr val="tx1"/>
                          </a:solidFill>
                          <a:latin typeface="+mn-lt"/>
                          <a:ea typeface="+mn-ea"/>
                          <a:cs typeface="+mn-cs"/>
                        </a:rPr>
                        <a:t>. Shown creativity, imagination and/or innovation, irrespective of whether the approach involves traditional learning environments or technology-based developments.</a:t>
                      </a:r>
                    </a:p>
                  </a:txBody>
                  <a:tcPr/>
                </a:tc>
                <a:extLst>
                  <a:ext uri="{0D108BD9-81ED-4DB2-BD59-A6C34878D82A}">
                    <a16:rowId xmlns:a16="http://schemas.microsoft.com/office/drawing/2014/main" val="2351437215"/>
                  </a:ext>
                </a:extLst>
              </a:tr>
              <a:tr h="347636">
                <a:tc>
                  <a:txBody>
                    <a:bodyPr/>
                    <a:lstStyle/>
                    <a:p>
                      <a:r>
                        <a:rPr lang="en-AU" sz="900" noProof="0" dirty="0"/>
                        <a:t>This should include evidence of the extent to which the citation demonstrates creativity</a:t>
                      </a:r>
                      <a:endParaRPr lang="en-AU" sz="900" noProof="0" dirty="0">
                        <a:solidFill>
                          <a:schemeClr val="tx1"/>
                        </a:solidFill>
                      </a:endParaRPr>
                    </a:p>
                  </a:txBody>
                  <a:tcPr/>
                </a:tc>
                <a:extLst>
                  <a:ext uri="{0D108BD9-81ED-4DB2-BD59-A6C34878D82A}">
                    <a16:rowId xmlns:a16="http://schemas.microsoft.com/office/drawing/2014/main" val="1769677354"/>
                  </a:ext>
                </a:extLst>
              </a:tr>
              <a:tr h="34763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kern="1200" noProof="0" dirty="0">
                          <a:solidFill>
                            <a:schemeClr val="tx1"/>
                          </a:solidFill>
                          <a:effectLst/>
                          <a:latin typeface="+mn-lt"/>
                          <a:ea typeface="+mn-ea"/>
                          <a:cs typeface="+mn-cs"/>
                        </a:rPr>
                        <a:t>4.  </a:t>
                      </a:r>
                      <a:r>
                        <a:rPr lang="en-AU" sz="1000" b="1" noProof="0" dirty="0"/>
                        <a:t>Drawn on the scholarly literature on teaching and learning to inform the development of initiatives, programs and/or practice</a:t>
                      </a:r>
                      <a:endParaRPr lang="en-AU" sz="1000" b="1" kern="1200" noProof="0" dirty="0">
                        <a:solidFill>
                          <a:schemeClr val="tx1"/>
                        </a:solidFill>
                        <a:effectLst/>
                        <a:latin typeface="+mn-lt"/>
                        <a:ea typeface="+mn-ea"/>
                        <a:cs typeface="+mn-cs"/>
                      </a:endParaRPr>
                    </a:p>
                  </a:txBody>
                  <a:tcPr/>
                </a:tc>
                <a:extLst>
                  <a:ext uri="{0D108BD9-81ED-4DB2-BD59-A6C34878D82A}">
                    <a16:rowId xmlns:a16="http://schemas.microsoft.com/office/drawing/2014/main" val="600614784"/>
                  </a:ext>
                </a:extLst>
              </a:tr>
              <a:tr h="347636">
                <a:tc>
                  <a:txBody>
                    <a:bodyPr/>
                    <a:lstStyle/>
                    <a:p>
                      <a:r>
                        <a:rPr lang="en-AU" sz="900" noProof="0" dirty="0"/>
                        <a:t>This should include evidence of the extent to which the citation is informed by, and if applicable, contributes to scholarly literature.</a:t>
                      </a:r>
                      <a:endParaRPr lang="en-AU" sz="900" noProof="0" dirty="0">
                        <a:solidFill>
                          <a:schemeClr val="tx1"/>
                        </a:solidFill>
                      </a:endParaRPr>
                    </a:p>
                  </a:txBody>
                  <a:tcPr/>
                </a:tc>
                <a:extLst>
                  <a:ext uri="{0D108BD9-81ED-4DB2-BD59-A6C34878D82A}">
                    <a16:rowId xmlns:a16="http://schemas.microsoft.com/office/drawing/2014/main" val="4150758544"/>
                  </a:ext>
                </a:extLst>
              </a:tr>
              <a:tr h="347636">
                <a:tc>
                  <a:txBody>
                    <a:bodyPr/>
                    <a:lstStyle/>
                    <a:p>
                      <a:pPr marL="0" algn="l" defTabSz="685800" rtl="0" eaLnBrk="1" latinLnBrk="0" hangingPunct="1"/>
                      <a:r>
                        <a:rPr lang="en-AU" sz="900" b="1" kern="1200" noProof="0" dirty="0">
                          <a:solidFill>
                            <a:schemeClr val="tx1"/>
                          </a:solidFill>
                          <a:latin typeface="+mn-lt"/>
                          <a:ea typeface="+mn-ea"/>
                          <a:cs typeface="+mn-cs"/>
                        </a:rPr>
                        <a:t>Reference list</a:t>
                      </a:r>
                    </a:p>
                  </a:txBody>
                  <a:tcPr/>
                </a:tc>
                <a:extLst>
                  <a:ext uri="{0D108BD9-81ED-4DB2-BD59-A6C34878D82A}">
                    <a16:rowId xmlns:a16="http://schemas.microsoft.com/office/drawing/2014/main" val="904844005"/>
                  </a:ext>
                </a:extLst>
              </a:tr>
            </a:tbl>
          </a:graphicData>
        </a:graphic>
      </p:graphicFrame>
    </p:spTree>
    <p:extLst>
      <p:ext uri="{BB962C8B-B14F-4D97-AF65-F5344CB8AC3E}">
        <p14:creationId xmlns:p14="http://schemas.microsoft.com/office/powerpoint/2010/main" val="19806325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49F4B9-C1D8-3BDB-ABA5-D4A63DD14D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2A0976-AAFC-CD88-1F56-F0E0113152A4}"/>
              </a:ext>
            </a:extLst>
          </p:cNvPr>
          <p:cNvSpPr>
            <a:spLocks noGrp="1"/>
          </p:cNvSpPr>
          <p:nvPr>
            <p:ph type="title"/>
          </p:nvPr>
        </p:nvSpPr>
        <p:spPr>
          <a:xfrm>
            <a:off x="238528" y="59682"/>
            <a:ext cx="8565075" cy="387506"/>
          </a:xfrm>
        </p:spPr>
        <p:txBody>
          <a:bodyPr>
            <a:normAutofit/>
          </a:bodyPr>
          <a:lstStyle/>
          <a:p>
            <a:r>
              <a:rPr lang="en-AU" sz="3000" noProof="0" dirty="0"/>
              <a:t>Tutoring Award: 4 award criteria</a:t>
            </a:r>
          </a:p>
        </p:txBody>
      </p:sp>
      <p:sp>
        <p:nvSpPr>
          <p:cNvPr id="4" name="Slide Number Placeholder 3">
            <a:extLst>
              <a:ext uri="{FF2B5EF4-FFF2-40B4-BE49-F238E27FC236}">
                <a16:creationId xmlns:a16="http://schemas.microsoft.com/office/drawing/2014/main" id="{FD47ADDF-7935-39BB-A2E0-D069866B9D49}"/>
              </a:ext>
            </a:extLst>
          </p:cNvPr>
          <p:cNvSpPr>
            <a:spLocks noGrp="1"/>
          </p:cNvSpPr>
          <p:nvPr>
            <p:ph type="sldNum" sz="quarter" idx="12"/>
          </p:nvPr>
        </p:nvSpPr>
        <p:spPr/>
        <p:txBody>
          <a:bodyPr/>
          <a:lstStyle/>
          <a:p>
            <a:fld id="{D685FA97-B0F1-4726-9903-AE5B789D029C}" type="slidenum">
              <a:rPr lang="en-AU" noProof="0" smtClean="0"/>
              <a:pPr/>
              <a:t>14</a:t>
            </a:fld>
            <a:endParaRPr lang="en-AU" noProof="0" dirty="0"/>
          </a:p>
        </p:txBody>
      </p:sp>
      <p:graphicFrame>
        <p:nvGraphicFramePr>
          <p:cNvPr id="12" name="Table 11">
            <a:extLst>
              <a:ext uri="{FF2B5EF4-FFF2-40B4-BE49-F238E27FC236}">
                <a16:creationId xmlns:a16="http://schemas.microsoft.com/office/drawing/2014/main" id="{BF9D4264-31CB-249A-727A-FB696312FF7E}"/>
              </a:ext>
            </a:extLst>
          </p:cNvPr>
          <p:cNvGraphicFramePr>
            <a:graphicFrameLocks noGrp="1"/>
          </p:cNvGraphicFramePr>
          <p:nvPr>
            <p:extLst>
              <p:ext uri="{D42A27DB-BD31-4B8C-83A1-F6EECF244321}">
                <p14:modId xmlns:p14="http://schemas.microsoft.com/office/powerpoint/2010/main" val="3857473722"/>
              </p:ext>
            </p:extLst>
          </p:nvPr>
        </p:nvGraphicFramePr>
        <p:xfrm>
          <a:off x="180523" y="447188"/>
          <a:ext cx="8782954" cy="3741810"/>
        </p:xfrm>
        <a:graphic>
          <a:graphicData uri="http://schemas.openxmlformats.org/drawingml/2006/table">
            <a:tbl>
              <a:tblPr firstRow="1" bandRow="1">
                <a:tableStyleId>{C083E6E3-FA7D-4D7B-A595-EF9225AFEA82}</a:tableStyleId>
              </a:tblPr>
              <a:tblGrid>
                <a:gridCol w="8782954">
                  <a:extLst>
                    <a:ext uri="{9D8B030D-6E8A-4147-A177-3AD203B41FA5}">
                      <a16:colId xmlns:a16="http://schemas.microsoft.com/office/drawing/2014/main" val="161396535"/>
                    </a:ext>
                  </a:extLst>
                </a:gridCol>
              </a:tblGrid>
              <a:tr h="23360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kern="1200" noProof="0" dirty="0">
                          <a:solidFill>
                            <a:schemeClr val="tx1"/>
                          </a:solidFill>
                          <a:effectLst/>
                          <a:latin typeface="+mn-lt"/>
                          <a:ea typeface="+mn-ea"/>
                          <a:cs typeface="+mn-cs"/>
                        </a:rPr>
                        <a:t>1. Approaches to teaching that influence, motivate and inspire students to learn and achieve the desired objectives of a course.</a:t>
                      </a:r>
                      <a:endParaRPr lang="en-AU" sz="1000" b="1" kern="1200" noProof="0" dirty="0">
                        <a:solidFill>
                          <a:schemeClr val="tx1"/>
                        </a:solidFill>
                        <a:effectLst/>
                      </a:endParaRPr>
                    </a:p>
                  </a:txBody>
                  <a:tcPr/>
                </a:tc>
                <a:extLst>
                  <a:ext uri="{0D108BD9-81ED-4DB2-BD59-A6C34878D82A}">
                    <a16:rowId xmlns:a16="http://schemas.microsoft.com/office/drawing/2014/main" val="3096183922"/>
                  </a:ext>
                </a:extLst>
              </a:tr>
              <a:tr h="370840">
                <a:tc>
                  <a:txBody>
                    <a:bodyPr/>
                    <a:lstStyle/>
                    <a:p>
                      <a:r>
                        <a:rPr lang="en-AU" sz="900" kern="1200" noProof="0" dirty="0">
                          <a:solidFill>
                            <a:schemeClr val="tx1"/>
                          </a:solidFill>
                          <a:latin typeface="+mn-lt"/>
                          <a:ea typeface="+mn-ea"/>
                          <a:cs typeface="+mn-cs"/>
                        </a:rPr>
                        <a:t>Fostering student development by stimulating curiosity and independence in learning; facilitating the development of students' critical thinking analytical skills and scholarly values; encouraging student involvement through the appropriate use of interactive, collaborative and engaging learning activities;  the use of high-level of communication (e.g. skilled questioning), presentation and interpersonal skills to help students build understanding in either virtual or face to face settings; using strategies to understand and attend to the individual needs of students; collaborating with course convenors in forming coherent strategies to promote student learning and identifying critical learning issues within a course.</a:t>
                      </a:r>
                    </a:p>
                  </a:txBody>
                  <a:tcPr/>
                </a:tc>
                <a:extLst>
                  <a:ext uri="{0D108BD9-81ED-4DB2-BD59-A6C34878D82A}">
                    <a16:rowId xmlns:a16="http://schemas.microsoft.com/office/drawing/2014/main" val="3559762053"/>
                  </a:ext>
                </a:extLst>
              </a:tr>
              <a:tr h="27654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kern="1200" noProof="0" dirty="0">
                          <a:solidFill>
                            <a:schemeClr val="tx1"/>
                          </a:solidFill>
                          <a:effectLst/>
                          <a:latin typeface="+mn-lt"/>
                          <a:ea typeface="+mn-ea"/>
                          <a:cs typeface="+mn-cs"/>
                        </a:rPr>
                        <a:t>2. Participating in the design, planning and or selection of curricula, particularly relating to tutorial or demonstration resources, that facilitate learning</a:t>
                      </a:r>
                    </a:p>
                  </a:txBody>
                  <a:tcPr/>
                </a:tc>
                <a:extLst>
                  <a:ext uri="{0D108BD9-81ED-4DB2-BD59-A6C34878D82A}">
                    <a16:rowId xmlns:a16="http://schemas.microsoft.com/office/drawing/2014/main" val="3605612124"/>
                  </a:ext>
                </a:extLst>
              </a:tr>
              <a:tr h="370840">
                <a:tc>
                  <a:txBody>
                    <a:bodyPr/>
                    <a:lstStyle/>
                    <a:p>
                      <a:pPr marL="0" algn="l" defTabSz="685800" rtl="0" eaLnBrk="1" latinLnBrk="0" hangingPunct="1"/>
                      <a:r>
                        <a:rPr lang="en-AU" sz="900" kern="1200" noProof="0" dirty="0">
                          <a:solidFill>
                            <a:schemeClr val="tx1"/>
                          </a:solidFill>
                          <a:latin typeface="+mn-lt"/>
                          <a:ea typeface="+mn-ea"/>
                          <a:cs typeface="+mn-cs"/>
                        </a:rPr>
                        <a:t>Demonstrating a deep understanding of the course objectives and expectations of students as communicated by and discussed with the course convenor; developing and/or selecting and presenting coherent and imaginative resources for student engagement and learning; demonstrating up-to-date knowledge and skills in the field of study in the planning, design and or selection of resources and activities for learning; extending course material in tutorials and/or demonstrations to enhance student learning; implementing research-led approaches to learning and teaching</a:t>
                      </a:r>
                    </a:p>
                  </a:txBody>
                  <a:tcPr/>
                </a:tc>
                <a:extLst>
                  <a:ext uri="{0D108BD9-81ED-4DB2-BD59-A6C34878D82A}">
                    <a16:rowId xmlns:a16="http://schemas.microsoft.com/office/drawing/2014/main" val="3197578415"/>
                  </a:ext>
                </a:extLst>
              </a:tr>
              <a:tr h="265310">
                <a:tc>
                  <a:txBody>
                    <a:bodyPr/>
                    <a:lstStyle/>
                    <a:p>
                      <a:r>
                        <a:rPr lang="en-AU" sz="1000" b="1" kern="1200" noProof="0" dirty="0">
                          <a:solidFill>
                            <a:schemeClr val="tx1"/>
                          </a:solidFill>
                          <a:effectLst/>
                          <a:latin typeface="+mn-lt"/>
                          <a:ea typeface="+mn-ea"/>
                          <a:cs typeface="+mn-cs"/>
                        </a:rPr>
                        <a:t>3. Approaches to assessment and feedback that foster independent learning</a:t>
                      </a:r>
                    </a:p>
                  </a:txBody>
                  <a:tcPr/>
                </a:tc>
                <a:extLst>
                  <a:ext uri="{0D108BD9-81ED-4DB2-BD59-A6C34878D82A}">
                    <a16:rowId xmlns:a16="http://schemas.microsoft.com/office/drawing/2014/main" val="2493059931"/>
                  </a:ext>
                </a:extLst>
              </a:tr>
              <a:tr h="370840">
                <a:tc>
                  <a:txBody>
                    <a:bodyPr/>
                    <a:lstStyle/>
                    <a:p>
                      <a:pPr marL="0" algn="l" defTabSz="685800" rtl="0" eaLnBrk="1" latinLnBrk="0" hangingPunct="1"/>
                      <a:r>
                        <a:rPr lang="en-AU" sz="900" kern="1200" noProof="0" dirty="0">
                          <a:solidFill>
                            <a:schemeClr val="tx1"/>
                          </a:solidFill>
                          <a:latin typeface="+mn-lt"/>
                          <a:ea typeface="+mn-ea"/>
                          <a:cs typeface="+mn-cs"/>
                        </a:rPr>
                        <a:t>Helping students to understand how assessment strategies integrate with the course aims and objectives and student learning activities; providing timely, and meaningful feedback to students on their learning; using a variety of assessment and feedback strategies; implementing formative and summative assessments; assisting students in adapting to the assessment requirements and where appropriate recommending how assessment should be adapted to cater for the specific needs of students.</a:t>
                      </a:r>
                    </a:p>
                  </a:txBody>
                  <a:tcPr/>
                </a:tc>
                <a:extLst>
                  <a:ext uri="{0D108BD9-81ED-4DB2-BD59-A6C34878D82A}">
                    <a16:rowId xmlns:a16="http://schemas.microsoft.com/office/drawing/2014/main" val="1931248361"/>
                  </a:ext>
                </a:extLst>
              </a:tr>
              <a:tr h="2761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kern="1200" noProof="0" dirty="0">
                          <a:solidFill>
                            <a:schemeClr val="tx1"/>
                          </a:solidFill>
                          <a:effectLst/>
                          <a:latin typeface="+mn-lt"/>
                          <a:ea typeface="+mn-ea"/>
                          <a:cs typeface="+mn-cs"/>
                        </a:rPr>
                        <a:t>4.  A commitment to evaluating and improving teaching practices</a:t>
                      </a:r>
                    </a:p>
                  </a:txBody>
                  <a:tcPr/>
                </a:tc>
                <a:extLst>
                  <a:ext uri="{0D108BD9-81ED-4DB2-BD59-A6C34878D82A}">
                    <a16:rowId xmlns:a16="http://schemas.microsoft.com/office/drawing/2014/main" val="834038469"/>
                  </a:ext>
                </a:extLst>
              </a:tr>
              <a:tr h="370840">
                <a:tc>
                  <a:txBody>
                    <a:bodyPr/>
                    <a:lstStyle/>
                    <a:p>
                      <a:pPr marL="0" algn="l" defTabSz="685800" rtl="0" eaLnBrk="1" latinLnBrk="0" hangingPunct="1"/>
                      <a:r>
                        <a:rPr lang="en-AU" sz="900" kern="1200" noProof="0" dirty="0">
                          <a:solidFill>
                            <a:schemeClr val="tx1"/>
                          </a:solidFill>
                          <a:latin typeface="+mn-lt"/>
                          <a:ea typeface="+mn-ea"/>
                          <a:cs typeface="+mn-cs"/>
                        </a:rPr>
                        <a:t>Analysing and appropriately applying feedback received by students; participating in professional development activities focused on developing a greater understanding around teaching and learning; being proactive in the role as an intermediary between the students and the course coordinator in suggesting how the course can be further enhanced</a:t>
                      </a:r>
                    </a:p>
                  </a:txBody>
                  <a:tcPr/>
                </a:tc>
                <a:extLst>
                  <a:ext uri="{0D108BD9-81ED-4DB2-BD59-A6C34878D82A}">
                    <a16:rowId xmlns:a16="http://schemas.microsoft.com/office/drawing/2014/main" val="3096458571"/>
                  </a:ext>
                </a:extLst>
              </a:tr>
            </a:tbl>
          </a:graphicData>
        </a:graphic>
      </p:graphicFrame>
    </p:spTree>
    <p:extLst>
      <p:ext uri="{BB962C8B-B14F-4D97-AF65-F5344CB8AC3E}">
        <p14:creationId xmlns:p14="http://schemas.microsoft.com/office/powerpoint/2010/main" val="34848176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E200D2-E0D8-2CE4-9AA0-C0878A4507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C68A8F-121D-602C-7568-954FC7C7AF63}"/>
              </a:ext>
            </a:extLst>
          </p:cNvPr>
          <p:cNvSpPr>
            <a:spLocks noGrp="1"/>
          </p:cNvSpPr>
          <p:nvPr>
            <p:ph type="title"/>
          </p:nvPr>
        </p:nvSpPr>
        <p:spPr>
          <a:xfrm>
            <a:off x="238528" y="59682"/>
            <a:ext cx="8565075" cy="387506"/>
          </a:xfrm>
        </p:spPr>
        <p:txBody>
          <a:bodyPr>
            <a:normAutofit/>
          </a:bodyPr>
          <a:lstStyle/>
          <a:p>
            <a:r>
              <a:rPr lang="en-AU" sz="3000" noProof="0" dirty="0"/>
              <a:t>Tutoring Award: 4-page statement</a:t>
            </a:r>
          </a:p>
        </p:txBody>
      </p:sp>
      <p:sp>
        <p:nvSpPr>
          <p:cNvPr id="4" name="Slide Number Placeholder 3">
            <a:extLst>
              <a:ext uri="{FF2B5EF4-FFF2-40B4-BE49-F238E27FC236}">
                <a16:creationId xmlns:a16="http://schemas.microsoft.com/office/drawing/2014/main" id="{69F0D39A-BC30-4D2B-86F4-340928DFC211}"/>
              </a:ext>
            </a:extLst>
          </p:cNvPr>
          <p:cNvSpPr>
            <a:spLocks noGrp="1"/>
          </p:cNvSpPr>
          <p:nvPr>
            <p:ph type="sldNum" sz="quarter" idx="12"/>
          </p:nvPr>
        </p:nvSpPr>
        <p:spPr/>
        <p:txBody>
          <a:bodyPr/>
          <a:lstStyle/>
          <a:p>
            <a:fld id="{D685FA97-B0F1-4726-9903-AE5B789D029C}" type="slidenum">
              <a:rPr lang="en-AU" noProof="0" smtClean="0"/>
              <a:pPr/>
              <a:t>15</a:t>
            </a:fld>
            <a:endParaRPr lang="en-AU" noProof="0" dirty="0"/>
          </a:p>
        </p:txBody>
      </p:sp>
      <p:graphicFrame>
        <p:nvGraphicFramePr>
          <p:cNvPr id="12" name="Table 11">
            <a:extLst>
              <a:ext uri="{FF2B5EF4-FFF2-40B4-BE49-F238E27FC236}">
                <a16:creationId xmlns:a16="http://schemas.microsoft.com/office/drawing/2014/main" id="{EEB04CE1-FB62-DEE9-7973-3F4941A09613}"/>
              </a:ext>
            </a:extLst>
          </p:cNvPr>
          <p:cNvGraphicFramePr>
            <a:graphicFrameLocks noGrp="1"/>
          </p:cNvGraphicFramePr>
          <p:nvPr>
            <p:extLst>
              <p:ext uri="{D42A27DB-BD31-4B8C-83A1-F6EECF244321}">
                <p14:modId xmlns:p14="http://schemas.microsoft.com/office/powerpoint/2010/main" val="379386525"/>
              </p:ext>
            </p:extLst>
          </p:nvPr>
        </p:nvGraphicFramePr>
        <p:xfrm>
          <a:off x="180523" y="447187"/>
          <a:ext cx="8782954" cy="4253975"/>
        </p:xfrm>
        <a:graphic>
          <a:graphicData uri="http://schemas.openxmlformats.org/drawingml/2006/table">
            <a:tbl>
              <a:tblPr firstRow="1" bandRow="1">
                <a:tableStyleId>{C083E6E3-FA7D-4D7B-A595-EF9225AFEA82}</a:tableStyleId>
              </a:tblPr>
              <a:tblGrid>
                <a:gridCol w="8782954">
                  <a:extLst>
                    <a:ext uri="{9D8B030D-6E8A-4147-A177-3AD203B41FA5}">
                      <a16:colId xmlns:a16="http://schemas.microsoft.com/office/drawing/2014/main" val="161396535"/>
                    </a:ext>
                  </a:extLst>
                </a:gridCol>
              </a:tblGrid>
              <a:tr h="369211">
                <a:tc>
                  <a:txBody>
                    <a:bodyPr/>
                    <a:lstStyle/>
                    <a:p>
                      <a:r>
                        <a:rPr lang="en-AU" sz="1000" b="1" kern="1200" noProof="0" dirty="0">
                          <a:solidFill>
                            <a:schemeClr val="tx1"/>
                          </a:solidFill>
                          <a:effectLst/>
                          <a:latin typeface="+mn-lt"/>
                          <a:ea typeface="+mn-ea"/>
                          <a:cs typeface="+mn-cs"/>
                        </a:rPr>
                        <a:t>Overview: </a:t>
                      </a:r>
                      <a:r>
                        <a:rPr lang="en-AU" sz="1000" b="0" kern="1200" noProof="0" dirty="0">
                          <a:solidFill>
                            <a:schemeClr val="tx1"/>
                          </a:solidFill>
                          <a:effectLst/>
                          <a:latin typeface="+mn-lt"/>
                          <a:ea typeface="+mn-ea"/>
                          <a:cs typeface="+mn-cs"/>
                        </a:rPr>
                        <a:t>A couple of paragraph to set up the scene and overall context of your application</a:t>
                      </a:r>
                      <a:endParaRPr lang="en-AU" sz="1000" b="1" kern="1200" noProof="0" dirty="0">
                        <a:solidFill>
                          <a:schemeClr val="tx1"/>
                        </a:solidFill>
                        <a:effectLst/>
                        <a:latin typeface="+mn-lt"/>
                        <a:ea typeface="+mn-ea"/>
                        <a:cs typeface="+mn-cs"/>
                      </a:endParaRPr>
                    </a:p>
                  </a:txBody>
                  <a:tcPr/>
                </a:tc>
                <a:extLst>
                  <a:ext uri="{0D108BD9-81ED-4DB2-BD59-A6C34878D82A}">
                    <a16:rowId xmlns:a16="http://schemas.microsoft.com/office/drawing/2014/main" val="3814692712"/>
                  </a:ext>
                </a:extLst>
              </a:tr>
              <a:tr h="369211">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kern="1200" noProof="0" dirty="0">
                          <a:solidFill>
                            <a:schemeClr val="tx1"/>
                          </a:solidFill>
                          <a:effectLst/>
                          <a:latin typeface="+mn-lt"/>
                          <a:ea typeface="+mn-ea"/>
                          <a:cs typeface="+mn-cs"/>
                        </a:rPr>
                        <a:t>1. Approaches to teaching that influence, motivate and inspire students to learn and achieve the desired objectives of a course.</a:t>
                      </a:r>
                      <a:endParaRPr lang="en-AU" sz="1000" b="1" kern="1200" noProof="0" dirty="0">
                        <a:solidFill>
                          <a:schemeClr val="tx1"/>
                        </a:solidFill>
                        <a:effectLst/>
                      </a:endParaRPr>
                    </a:p>
                  </a:txBody>
                  <a:tcPr/>
                </a:tc>
                <a:extLst>
                  <a:ext uri="{0D108BD9-81ED-4DB2-BD59-A6C34878D82A}">
                    <a16:rowId xmlns:a16="http://schemas.microsoft.com/office/drawing/2014/main" val="1780743723"/>
                  </a:ext>
                </a:extLst>
              </a:tr>
              <a:tr h="478596">
                <a:tc>
                  <a:txBody>
                    <a:bodyPr/>
                    <a:lstStyle/>
                    <a:p>
                      <a:r>
                        <a:rPr lang="en-AU" sz="900" noProof="0" dirty="0">
                          <a:solidFill>
                            <a:schemeClr val="tx1"/>
                          </a:solidFill>
                        </a:rPr>
                        <a:t>Tell the story of your endeavours, drawing on the select items (see previous slide). Whenever possible, address/integrate these 4 elements: (i) positive impact on student learning, student engagement or the overall student experience, (ii) recognition from others (colleagues, institution, community), (iii) creativity, imaging and/or innovation, and (iv) drawn on the scholarly literature on teaching and learning and in your own discipline</a:t>
                      </a:r>
                    </a:p>
                  </a:txBody>
                  <a:tcPr/>
                </a:tc>
                <a:extLst>
                  <a:ext uri="{0D108BD9-81ED-4DB2-BD59-A6C34878D82A}">
                    <a16:rowId xmlns:a16="http://schemas.microsoft.com/office/drawing/2014/main" val="1602723865"/>
                  </a:ext>
                </a:extLst>
              </a:tr>
              <a:tr h="37707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kern="1200" noProof="0" dirty="0">
                          <a:solidFill>
                            <a:schemeClr val="tx1"/>
                          </a:solidFill>
                          <a:effectLst/>
                          <a:latin typeface="+mn-lt"/>
                          <a:ea typeface="+mn-ea"/>
                          <a:cs typeface="+mn-cs"/>
                        </a:rPr>
                        <a:t>2. Participating in the design, planning and or selection of curricula, particularly relating to tutorial or demonstration resources, that facilitate learning</a:t>
                      </a:r>
                    </a:p>
                  </a:txBody>
                  <a:tcPr/>
                </a:tc>
                <a:extLst>
                  <a:ext uri="{0D108BD9-81ED-4DB2-BD59-A6C34878D82A}">
                    <a16:rowId xmlns:a16="http://schemas.microsoft.com/office/drawing/2014/main" val="574198720"/>
                  </a:ext>
                </a:extLst>
              </a:tr>
              <a:tr h="478596">
                <a:tc>
                  <a:txBody>
                    <a:bodyPr/>
                    <a:lstStyle/>
                    <a:p>
                      <a:r>
                        <a:rPr lang="en-AU" sz="900" noProof="0" dirty="0">
                          <a:solidFill>
                            <a:schemeClr val="tx1"/>
                          </a:solidFill>
                        </a:rPr>
                        <a:t>Tell the story of your endeavours, drawing on the select items (see previous slide). Whenever possible, address/integrate these 4 elements: (i) positive impact on student learning, student engagement or the overall student experience, (ii) recognition from others (colleagues, institution, community), (iii) creativity, imaging and/or innovation, and (iv) drawn on the scholarly literature on teaching and learning and in your own discipline</a:t>
                      </a:r>
                    </a:p>
                  </a:txBody>
                  <a:tcPr/>
                </a:tc>
                <a:extLst>
                  <a:ext uri="{0D108BD9-81ED-4DB2-BD59-A6C34878D82A}">
                    <a16:rowId xmlns:a16="http://schemas.microsoft.com/office/drawing/2014/main" val="1647730656"/>
                  </a:ext>
                </a:extLst>
              </a:tr>
              <a:tr h="369211">
                <a:tc>
                  <a:txBody>
                    <a:bodyPr/>
                    <a:lstStyle/>
                    <a:p>
                      <a:r>
                        <a:rPr lang="en-AU" sz="1000" b="1" kern="1200" noProof="0" dirty="0">
                          <a:solidFill>
                            <a:schemeClr val="tx1"/>
                          </a:solidFill>
                          <a:effectLst/>
                          <a:latin typeface="+mn-lt"/>
                          <a:ea typeface="+mn-ea"/>
                          <a:cs typeface="+mn-cs"/>
                        </a:rPr>
                        <a:t>3. Approaches to assessment and feedback that foster independent learning</a:t>
                      </a:r>
                    </a:p>
                  </a:txBody>
                  <a:tcPr/>
                </a:tc>
                <a:extLst>
                  <a:ext uri="{0D108BD9-81ED-4DB2-BD59-A6C34878D82A}">
                    <a16:rowId xmlns:a16="http://schemas.microsoft.com/office/drawing/2014/main" val="4271932830"/>
                  </a:ext>
                </a:extLst>
              </a:tr>
              <a:tr h="478596">
                <a:tc>
                  <a:txBody>
                    <a:bodyPr/>
                    <a:lstStyle/>
                    <a:p>
                      <a:r>
                        <a:rPr lang="en-AU" sz="900" noProof="0" dirty="0">
                          <a:solidFill>
                            <a:schemeClr val="tx1"/>
                          </a:solidFill>
                        </a:rPr>
                        <a:t>Tell the story of your endeavours, drawing on the select items (see previous slide). Whenever possible, address/integrate these 4 elements: (i) positive impact on student learning, student engagement or the overall student experience, (ii) recognition from others (colleagues, institution, community), (iii) creativity, imaging and/or innovation, and (iv) drawn on the scholarly literature on teaching and learning and in your own discipline</a:t>
                      </a:r>
                    </a:p>
                  </a:txBody>
                  <a:tcPr/>
                </a:tc>
                <a:extLst>
                  <a:ext uri="{0D108BD9-81ED-4DB2-BD59-A6C34878D82A}">
                    <a16:rowId xmlns:a16="http://schemas.microsoft.com/office/drawing/2014/main" val="2980495369"/>
                  </a:ext>
                </a:extLst>
              </a:tr>
              <a:tr h="369211">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kern="1200" noProof="0" dirty="0">
                          <a:solidFill>
                            <a:schemeClr val="tx1"/>
                          </a:solidFill>
                          <a:effectLst/>
                          <a:latin typeface="+mn-lt"/>
                          <a:ea typeface="+mn-ea"/>
                          <a:cs typeface="+mn-cs"/>
                        </a:rPr>
                        <a:t>4.  A commitment to evaluating and improving teaching practices</a:t>
                      </a:r>
                    </a:p>
                  </a:txBody>
                  <a:tcPr/>
                </a:tc>
                <a:extLst>
                  <a:ext uri="{0D108BD9-81ED-4DB2-BD59-A6C34878D82A}">
                    <a16:rowId xmlns:a16="http://schemas.microsoft.com/office/drawing/2014/main" val="1814190355"/>
                  </a:ext>
                </a:extLst>
              </a:tr>
              <a:tr h="478596">
                <a:tc>
                  <a:txBody>
                    <a:bodyPr/>
                    <a:lstStyle/>
                    <a:p>
                      <a:r>
                        <a:rPr lang="en-AU" sz="900" noProof="0" dirty="0">
                          <a:solidFill>
                            <a:schemeClr val="tx1"/>
                          </a:solidFill>
                        </a:rPr>
                        <a:t>Tell the story of your endeavours, drawing on the select items (see previous slide). </a:t>
                      </a:r>
                      <a:r>
                        <a:rPr lang="en-AU" sz="900" noProof="0">
                          <a:solidFill>
                            <a:schemeClr val="tx1"/>
                          </a:solidFill>
                        </a:rPr>
                        <a:t>Whenever possible, address/integrate these 4 elements: (i) positive impact on student learning, student engagement or the overall student experience, (ii) recognition from others (colleagues, institution, community), (iii) creativity, imaging and/or innovation, and (iv) drawn on the scholarly literature on teaching and learning and in your own discipline</a:t>
                      </a:r>
                      <a:endParaRPr lang="en-AU" sz="900" noProof="0" dirty="0">
                        <a:solidFill>
                          <a:schemeClr val="tx1"/>
                        </a:solidFill>
                      </a:endParaRPr>
                    </a:p>
                  </a:txBody>
                  <a:tcPr/>
                </a:tc>
                <a:extLst>
                  <a:ext uri="{0D108BD9-81ED-4DB2-BD59-A6C34878D82A}">
                    <a16:rowId xmlns:a16="http://schemas.microsoft.com/office/drawing/2014/main" val="2145042174"/>
                  </a:ext>
                </a:extLst>
              </a:tr>
              <a:tr h="369211">
                <a:tc>
                  <a:txBody>
                    <a:bodyPr/>
                    <a:lstStyle/>
                    <a:p>
                      <a:r>
                        <a:rPr lang="en-AU" sz="1000" b="1" kern="1200" noProof="0" dirty="0">
                          <a:solidFill>
                            <a:schemeClr val="tx1"/>
                          </a:solidFill>
                          <a:effectLst/>
                          <a:latin typeface="+mn-lt"/>
                          <a:ea typeface="+mn-ea"/>
                          <a:cs typeface="+mn-cs"/>
                        </a:rPr>
                        <a:t>Reference list</a:t>
                      </a:r>
                    </a:p>
                  </a:txBody>
                  <a:tcPr/>
                </a:tc>
                <a:extLst>
                  <a:ext uri="{0D108BD9-81ED-4DB2-BD59-A6C34878D82A}">
                    <a16:rowId xmlns:a16="http://schemas.microsoft.com/office/drawing/2014/main" val="4051327445"/>
                  </a:ext>
                </a:extLst>
              </a:tr>
            </a:tbl>
          </a:graphicData>
        </a:graphic>
      </p:graphicFrame>
    </p:spTree>
    <p:extLst>
      <p:ext uri="{BB962C8B-B14F-4D97-AF65-F5344CB8AC3E}">
        <p14:creationId xmlns:p14="http://schemas.microsoft.com/office/powerpoint/2010/main" val="13362792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2C0895-8C8B-A1CE-AB69-6D4D2E2332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AB99E8-7823-710B-68A8-9402D8935BE0}"/>
              </a:ext>
            </a:extLst>
          </p:cNvPr>
          <p:cNvSpPr>
            <a:spLocks noGrp="1"/>
          </p:cNvSpPr>
          <p:nvPr>
            <p:ph type="title"/>
          </p:nvPr>
        </p:nvSpPr>
        <p:spPr>
          <a:xfrm>
            <a:off x="238528" y="59682"/>
            <a:ext cx="8565075" cy="387506"/>
          </a:xfrm>
        </p:spPr>
        <p:txBody>
          <a:bodyPr>
            <a:normAutofit fontScale="90000"/>
          </a:bodyPr>
          <a:lstStyle/>
          <a:p>
            <a:r>
              <a:rPr lang="en-AU" sz="3000" noProof="0" dirty="0"/>
              <a:t>Indigenous Education Award: Award Criteria and 4-page statement</a:t>
            </a:r>
          </a:p>
        </p:txBody>
      </p:sp>
      <p:sp>
        <p:nvSpPr>
          <p:cNvPr id="4" name="Slide Number Placeholder 3">
            <a:extLst>
              <a:ext uri="{FF2B5EF4-FFF2-40B4-BE49-F238E27FC236}">
                <a16:creationId xmlns:a16="http://schemas.microsoft.com/office/drawing/2014/main" id="{4C5ECDB4-EEC1-3A9B-5515-CC8D39AA1382}"/>
              </a:ext>
            </a:extLst>
          </p:cNvPr>
          <p:cNvSpPr>
            <a:spLocks noGrp="1"/>
          </p:cNvSpPr>
          <p:nvPr>
            <p:ph type="sldNum" sz="quarter" idx="12"/>
          </p:nvPr>
        </p:nvSpPr>
        <p:spPr/>
        <p:txBody>
          <a:bodyPr/>
          <a:lstStyle/>
          <a:p>
            <a:fld id="{D685FA97-B0F1-4726-9903-AE5B789D029C}" type="slidenum">
              <a:rPr lang="en-AU" noProof="0" smtClean="0"/>
              <a:pPr/>
              <a:t>16</a:t>
            </a:fld>
            <a:endParaRPr lang="en-AU" noProof="0" dirty="0"/>
          </a:p>
        </p:txBody>
      </p:sp>
      <p:graphicFrame>
        <p:nvGraphicFramePr>
          <p:cNvPr id="12" name="Table 11">
            <a:extLst>
              <a:ext uri="{FF2B5EF4-FFF2-40B4-BE49-F238E27FC236}">
                <a16:creationId xmlns:a16="http://schemas.microsoft.com/office/drawing/2014/main" id="{35798ECB-607B-E242-E4A2-A1984214BFBA}"/>
              </a:ext>
            </a:extLst>
          </p:cNvPr>
          <p:cNvGraphicFramePr>
            <a:graphicFrameLocks noGrp="1"/>
          </p:cNvGraphicFramePr>
          <p:nvPr>
            <p:extLst>
              <p:ext uri="{D42A27DB-BD31-4B8C-83A1-F6EECF244321}">
                <p14:modId xmlns:p14="http://schemas.microsoft.com/office/powerpoint/2010/main" val="1454305348"/>
              </p:ext>
            </p:extLst>
          </p:nvPr>
        </p:nvGraphicFramePr>
        <p:xfrm>
          <a:off x="238528" y="937265"/>
          <a:ext cx="8269334" cy="3694174"/>
        </p:xfrm>
        <a:graphic>
          <a:graphicData uri="http://schemas.openxmlformats.org/drawingml/2006/table">
            <a:tbl>
              <a:tblPr firstRow="1" bandRow="1">
                <a:tableStyleId>{C083E6E3-FA7D-4D7B-A595-EF9225AFEA82}</a:tableStyleId>
              </a:tblPr>
              <a:tblGrid>
                <a:gridCol w="8269334">
                  <a:extLst>
                    <a:ext uri="{9D8B030D-6E8A-4147-A177-3AD203B41FA5}">
                      <a16:colId xmlns:a16="http://schemas.microsoft.com/office/drawing/2014/main" val="161396535"/>
                    </a:ext>
                  </a:extLst>
                </a:gridCol>
              </a:tblGrid>
              <a:tr h="56833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2000" kern="1200" noProof="0" dirty="0">
                          <a:solidFill>
                            <a:schemeClr val="accent1"/>
                          </a:solidFill>
                          <a:latin typeface="+mj-lt"/>
                          <a:ea typeface="+mj-ea"/>
                          <a:cs typeface="+mj-cs"/>
                        </a:rPr>
                        <a:t>AWARD CRITERIA</a:t>
                      </a:r>
                    </a:p>
                  </a:txBody>
                  <a:tcPr/>
                </a:tc>
                <a:extLst>
                  <a:ext uri="{0D108BD9-81ED-4DB2-BD59-A6C34878D82A}">
                    <a16:rowId xmlns:a16="http://schemas.microsoft.com/office/drawing/2014/main" val="3096183922"/>
                  </a:ext>
                </a:extLst>
              </a:tr>
              <a:tr h="1224105">
                <a:tc>
                  <a:txBody>
                    <a:bodyPr/>
                    <a:lstStyle/>
                    <a:p>
                      <a:r>
                        <a:rPr lang="en-AU" sz="1000" b="0" kern="1200" noProof="0" dirty="0">
                          <a:solidFill>
                            <a:schemeClr val="tx1"/>
                          </a:solidFill>
                          <a:effectLst/>
                          <a:latin typeface="+mn-lt"/>
                          <a:ea typeface="+mn-ea"/>
                          <a:cs typeface="+mn-cs"/>
                        </a:rPr>
                        <a:t>1. </a:t>
                      </a:r>
                      <a:r>
                        <a:rPr lang="en-AU" sz="1000" b="0" kern="1200" noProof="0" dirty="0">
                          <a:solidFill>
                            <a:schemeClr val="tx1"/>
                          </a:solidFill>
                          <a:effectLst/>
                        </a:rPr>
                        <a:t>Pick one award category (Teaching, Program, Supervision, Citation</a:t>
                      </a:r>
                      <a:r>
                        <a:rPr lang="en-AU" sz="1000" b="0" kern="1200" noProof="0">
                          <a:solidFill>
                            <a:schemeClr val="tx1"/>
                          </a:solidFill>
                          <a:effectLst/>
                        </a:rPr>
                        <a:t>, Tutoring)</a:t>
                      </a:r>
                      <a:endParaRPr lang="en-AU" sz="1000" b="0" kern="1200" noProof="0" dirty="0">
                        <a:solidFill>
                          <a:schemeClr val="tx1"/>
                        </a:solidFill>
                        <a:effectLst/>
                        <a:latin typeface="+mn-lt"/>
                        <a:ea typeface="+mn-ea"/>
                        <a:cs typeface="+mn-cs"/>
                      </a:endParaRPr>
                    </a:p>
                    <a:p>
                      <a:r>
                        <a:rPr lang="en-AU" sz="1000" b="0" kern="1200" noProof="0" dirty="0">
                          <a:solidFill>
                            <a:schemeClr val="tx1"/>
                          </a:solidFill>
                          <a:effectLst/>
                          <a:latin typeface="+mn-lt"/>
                          <a:ea typeface="+mn-ea"/>
                          <a:cs typeface="+mn-cs"/>
                        </a:rPr>
                        <a:t>2. </a:t>
                      </a:r>
                      <a:r>
                        <a:rPr lang="en-AU" sz="1000" b="0" kern="1200" noProof="0" dirty="0">
                          <a:solidFill>
                            <a:schemeClr val="tx1"/>
                          </a:solidFill>
                          <a:effectLst/>
                        </a:rPr>
                        <a:t>Award criteria for Indigenous Education are the same as the chosen award category (Teaching, Program, Supervision, Citation, Tutoring), </a:t>
                      </a:r>
                      <a:r>
                        <a:rPr lang="en-AU" sz="1000" b="1" kern="1200" noProof="0" dirty="0">
                          <a:solidFill>
                            <a:schemeClr val="tx1"/>
                          </a:solidFill>
                          <a:effectLst/>
                        </a:rPr>
                        <a:t>PLUS</a:t>
                      </a:r>
                    </a:p>
                    <a:p>
                      <a:endParaRPr lang="en-AU" sz="1000" b="1" kern="1200" noProof="0" dirty="0">
                        <a:solidFill>
                          <a:schemeClr val="tx1"/>
                        </a:solidFill>
                        <a:effectLst/>
                        <a:latin typeface="+mn-lt"/>
                        <a:ea typeface="+mn-ea"/>
                        <a:cs typeface="+mn-cs"/>
                      </a:endParaRPr>
                    </a:p>
                    <a:p>
                      <a:r>
                        <a:rPr lang="en-AU" sz="1000" b="1" kern="1200" noProof="0" dirty="0">
                          <a:solidFill>
                            <a:schemeClr val="tx1"/>
                          </a:solidFill>
                          <a:effectLst/>
                          <a:latin typeface="+mn-lt"/>
                          <a:ea typeface="+mn-ea"/>
                          <a:cs typeface="+mn-cs"/>
                        </a:rPr>
                        <a:t>Evidence of effective contribution to Indigenous education and effective collaboration with Indigenous communities/people</a:t>
                      </a:r>
                    </a:p>
                  </a:txBody>
                  <a:tcPr/>
                </a:tc>
                <a:extLst>
                  <a:ext uri="{0D108BD9-81ED-4DB2-BD59-A6C34878D82A}">
                    <a16:rowId xmlns:a16="http://schemas.microsoft.com/office/drawing/2014/main" val="3559762053"/>
                  </a:ext>
                </a:extLst>
              </a:tr>
              <a:tr h="78692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AU" sz="1000" b="1" kern="1200" noProof="0" dirty="0">
                        <a:solidFill>
                          <a:schemeClr val="tx1"/>
                        </a:solidFill>
                        <a:effectLst/>
                        <a:latin typeface="+mn-lt"/>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AU" sz="2000" b="1" kern="1200" noProof="0" dirty="0">
                          <a:solidFill>
                            <a:schemeClr val="accent1"/>
                          </a:solidFill>
                          <a:latin typeface="+mj-lt"/>
                          <a:ea typeface="+mj-ea"/>
                          <a:cs typeface="+mj-cs"/>
                        </a:rPr>
                        <a:t>4-PAGE STATEMENT</a:t>
                      </a:r>
                    </a:p>
                  </a:txBody>
                  <a:tcPr/>
                </a:tc>
                <a:extLst>
                  <a:ext uri="{0D108BD9-81ED-4DB2-BD59-A6C34878D82A}">
                    <a16:rowId xmlns:a16="http://schemas.microsoft.com/office/drawing/2014/main" val="3605612124"/>
                  </a:ext>
                </a:extLst>
              </a:tr>
              <a:tr h="1114810">
                <a:tc>
                  <a:txBody>
                    <a:bodyPr/>
                    <a:lstStyle/>
                    <a:p>
                      <a:r>
                        <a:rPr lang="en-AU" sz="900" noProof="0" dirty="0">
                          <a:solidFill>
                            <a:schemeClr val="tx1"/>
                          </a:solidFill>
                        </a:rPr>
                        <a:t>Follow the same guidelines as specified in the 4-page statement of the chosen award category </a:t>
                      </a:r>
                      <a:r>
                        <a:rPr lang="en-AU" sz="900" b="0" kern="1200" noProof="0" dirty="0">
                          <a:solidFill>
                            <a:schemeClr val="tx1"/>
                          </a:solidFill>
                          <a:effectLst/>
                        </a:rPr>
                        <a:t>(Teaching, Program, HDR Supervision, Citation, Tutoring or Demonstrating), </a:t>
                      </a:r>
                      <a:r>
                        <a:rPr lang="en-AU" sz="900" b="1" kern="1200" noProof="0" dirty="0">
                          <a:solidFill>
                            <a:schemeClr val="tx1"/>
                          </a:solidFill>
                          <a:effectLst/>
                        </a:rPr>
                        <a:t>PLUS</a:t>
                      </a:r>
                      <a:endParaRPr lang="en-AU" sz="900" b="1" noProof="0" dirty="0">
                        <a:solidFill>
                          <a:schemeClr val="tx1"/>
                        </a:solidFill>
                      </a:endParaRPr>
                    </a:p>
                    <a:p>
                      <a:endParaRPr lang="en-AU" sz="900" noProof="0" dirty="0">
                        <a:solidFill>
                          <a:schemeClr val="tx1"/>
                        </a:solidFill>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AU" sz="900" b="1" kern="1200" noProof="0" dirty="0">
                          <a:solidFill>
                            <a:schemeClr val="tx1"/>
                          </a:solidFill>
                          <a:effectLst/>
                          <a:latin typeface="+mn-lt"/>
                          <a:ea typeface="+mn-ea"/>
                          <a:cs typeface="+mn-cs"/>
                        </a:rPr>
                        <a:t>Evidence of effective contribution to Indigenous education and effective collaboration with Indigenous communities/people</a:t>
                      </a:r>
                    </a:p>
                    <a:p>
                      <a:endParaRPr lang="en-AU" sz="900" noProof="0" dirty="0">
                        <a:solidFill>
                          <a:schemeClr val="tx1"/>
                        </a:solidFill>
                      </a:endParaRPr>
                    </a:p>
                  </a:txBody>
                  <a:tcPr/>
                </a:tc>
                <a:extLst>
                  <a:ext uri="{0D108BD9-81ED-4DB2-BD59-A6C34878D82A}">
                    <a16:rowId xmlns:a16="http://schemas.microsoft.com/office/drawing/2014/main" val="3197578415"/>
                  </a:ext>
                </a:extLst>
              </a:tr>
            </a:tbl>
          </a:graphicData>
        </a:graphic>
      </p:graphicFrame>
    </p:spTree>
    <p:extLst>
      <p:ext uri="{BB962C8B-B14F-4D97-AF65-F5344CB8AC3E}">
        <p14:creationId xmlns:p14="http://schemas.microsoft.com/office/powerpoint/2010/main" val="2966892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BA6677-8174-A3AF-4F1B-7EA5C7C1E2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637785-BE72-6555-7FD7-5CFC65D7321B}"/>
              </a:ext>
            </a:extLst>
          </p:cNvPr>
          <p:cNvSpPr>
            <a:spLocks noGrp="1"/>
          </p:cNvSpPr>
          <p:nvPr>
            <p:ph type="title"/>
          </p:nvPr>
        </p:nvSpPr>
        <p:spPr>
          <a:xfrm>
            <a:off x="238528" y="59682"/>
            <a:ext cx="8782954" cy="582790"/>
          </a:xfrm>
        </p:spPr>
        <p:txBody>
          <a:bodyPr>
            <a:normAutofit/>
          </a:bodyPr>
          <a:lstStyle/>
          <a:p>
            <a:r>
              <a:rPr lang="en-AU" noProof="0" dirty="0"/>
              <a:t>Award Categories</a:t>
            </a:r>
          </a:p>
        </p:txBody>
      </p:sp>
      <p:sp>
        <p:nvSpPr>
          <p:cNvPr id="3" name="Content Placeholder 2">
            <a:extLst>
              <a:ext uri="{FF2B5EF4-FFF2-40B4-BE49-F238E27FC236}">
                <a16:creationId xmlns:a16="http://schemas.microsoft.com/office/drawing/2014/main" id="{BB9FD0C6-48B7-4383-3D9A-A916AC76C872}"/>
              </a:ext>
            </a:extLst>
          </p:cNvPr>
          <p:cNvSpPr>
            <a:spLocks noGrp="1"/>
          </p:cNvSpPr>
          <p:nvPr>
            <p:ph idx="1"/>
          </p:nvPr>
        </p:nvSpPr>
        <p:spPr>
          <a:xfrm>
            <a:off x="238528" y="3356310"/>
            <a:ext cx="8526853" cy="1195667"/>
          </a:xfrm>
        </p:spPr>
        <p:txBody>
          <a:bodyPr>
            <a:normAutofit/>
          </a:bodyPr>
          <a:lstStyle/>
          <a:p>
            <a:endParaRPr lang="en-AU" u="sng" noProof="0" dirty="0"/>
          </a:p>
          <a:p>
            <a:pPr lvl="1"/>
            <a:r>
              <a:rPr lang="en-AU" sz="1000" noProof="0" dirty="0"/>
              <a:t>*Including awards for </a:t>
            </a:r>
            <a:r>
              <a:rPr lang="en-AU" sz="1000" i="1" noProof="0" dirty="0"/>
              <a:t>Early Career Academics who have less than 5 years of University teaching experience; the 5 years can be non-sequential and must be counted on a semester basis, and includes all tutoring, part-time or casual teaching, and teaching within a team.</a:t>
            </a:r>
          </a:p>
          <a:p>
            <a:endParaRPr lang="en-AU" sz="1500" noProof="0" dirty="0"/>
          </a:p>
          <a:p>
            <a:endParaRPr lang="en-AU" noProof="0" dirty="0"/>
          </a:p>
        </p:txBody>
      </p:sp>
      <p:sp>
        <p:nvSpPr>
          <p:cNvPr id="4" name="Slide Number Placeholder 3">
            <a:extLst>
              <a:ext uri="{FF2B5EF4-FFF2-40B4-BE49-F238E27FC236}">
                <a16:creationId xmlns:a16="http://schemas.microsoft.com/office/drawing/2014/main" id="{9A3475DE-63DA-9C22-32E3-118F6070A830}"/>
              </a:ext>
            </a:extLst>
          </p:cNvPr>
          <p:cNvSpPr>
            <a:spLocks noGrp="1"/>
          </p:cNvSpPr>
          <p:nvPr>
            <p:ph type="sldNum" sz="quarter" idx="12"/>
          </p:nvPr>
        </p:nvSpPr>
        <p:spPr/>
        <p:txBody>
          <a:bodyPr/>
          <a:lstStyle/>
          <a:p>
            <a:fld id="{D685FA97-B0F1-4726-9903-AE5B789D029C}" type="slidenum">
              <a:rPr lang="en-AU" noProof="0" smtClean="0"/>
              <a:pPr/>
              <a:t>2</a:t>
            </a:fld>
            <a:endParaRPr lang="en-AU" noProof="0" dirty="0"/>
          </a:p>
        </p:txBody>
      </p:sp>
      <p:graphicFrame>
        <p:nvGraphicFramePr>
          <p:cNvPr id="6" name="Table 5">
            <a:extLst>
              <a:ext uri="{FF2B5EF4-FFF2-40B4-BE49-F238E27FC236}">
                <a16:creationId xmlns:a16="http://schemas.microsoft.com/office/drawing/2014/main" id="{0C5719F7-FA58-6F3D-1DC8-DE079C7AD898}"/>
              </a:ext>
            </a:extLst>
          </p:cNvPr>
          <p:cNvGraphicFramePr>
            <a:graphicFrameLocks noGrp="1"/>
          </p:cNvGraphicFramePr>
          <p:nvPr>
            <p:extLst>
              <p:ext uri="{D42A27DB-BD31-4B8C-83A1-F6EECF244321}">
                <p14:modId xmlns:p14="http://schemas.microsoft.com/office/powerpoint/2010/main" val="1223561273"/>
              </p:ext>
            </p:extLst>
          </p:nvPr>
        </p:nvGraphicFramePr>
        <p:xfrm>
          <a:off x="175760" y="713286"/>
          <a:ext cx="6839090" cy="2595880"/>
        </p:xfrm>
        <a:graphic>
          <a:graphicData uri="http://schemas.openxmlformats.org/drawingml/2006/table">
            <a:tbl>
              <a:tblPr firstRow="1" bandRow="1">
                <a:tableStyleId>{93296810-A885-4BE3-A3E7-6D5BEEA58F35}</a:tableStyleId>
              </a:tblPr>
              <a:tblGrid>
                <a:gridCol w="6839090">
                  <a:extLst>
                    <a:ext uri="{9D8B030D-6E8A-4147-A177-3AD203B41FA5}">
                      <a16:colId xmlns:a16="http://schemas.microsoft.com/office/drawing/2014/main" val="1076421186"/>
                    </a:ext>
                  </a:extLst>
                </a:gridCol>
              </a:tblGrid>
              <a:tr h="370840">
                <a:tc>
                  <a:txBody>
                    <a:bodyPr/>
                    <a:lstStyle/>
                    <a:p>
                      <a:r>
                        <a:rPr lang="en-AU" noProof="0" dirty="0">
                          <a:solidFill>
                            <a:schemeClr val="tx1"/>
                          </a:solidFill>
                        </a:rPr>
                        <a:t>Category</a:t>
                      </a:r>
                    </a:p>
                  </a:txBody>
                  <a:tcPr/>
                </a:tc>
                <a:extLst>
                  <a:ext uri="{0D108BD9-81ED-4DB2-BD59-A6C34878D82A}">
                    <a16:rowId xmlns:a16="http://schemas.microsoft.com/office/drawing/2014/main" val="1992274590"/>
                  </a:ext>
                </a:extLst>
              </a:tr>
              <a:tr h="370840">
                <a:tc>
                  <a:txBody>
                    <a:bodyPr/>
                    <a:lstStyle/>
                    <a:p>
                      <a:r>
                        <a:rPr lang="en-AU" noProof="0" dirty="0">
                          <a:solidFill>
                            <a:srgbClr val="002060"/>
                          </a:solidFill>
                        </a:rPr>
                        <a:t>CBE Award for Teaching Excellence*</a:t>
                      </a:r>
                    </a:p>
                  </a:txBody>
                  <a:tcPr/>
                </a:tc>
                <a:extLst>
                  <a:ext uri="{0D108BD9-81ED-4DB2-BD59-A6C34878D82A}">
                    <a16:rowId xmlns:a16="http://schemas.microsoft.com/office/drawing/2014/main" val="3781712277"/>
                  </a:ext>
                </a:extLst>
              </a:tr>
              <a:tr h="370840">
                <a:tc>
                  <a:txBody>
                    <a:bodyPr/>
                    <a:lstStyle/>
                    <a:p>
                      <a:r>
                        <a:rPr lang="en-AU" noProof="0" dirty="0">
                          <a:solidFill>
                            <a:srgbClr val="002060"/>
                          </a:solidFill>
                        </a:rPr>
                        <a:t>CBE Award for Programs that Enhance Learning</a:t>
                      </a:r>
                    </a:p>
                  </a:txBody>
                  <a:tcPr/>
                </a:tc>
                <a:extLst>
                  <a:ext uri="{0D108BD9-81ED-4DB2-BD59-A6C34878D82A}">
                    <a16:rowId xmlns:a16="http://schemas.microsoft.com/office/drawing/2014/main" val="1392532224"/>
                  </a:ext>
                </a:extLst>
              </a:tr>
              <a:tr h="370840">
                <a:tc>
                  <a:txBody>
                    <a:bodyPr/>
                    <a:lstStyle/>
                    <a:p>
                      <a:r>
                        <a:rPr lang="en-AU" noProof="0" dirty="0">
                          <a:solidFill>
                            <a:srgbClr val="002060"/>
                          </a:solidFill>
                        </a:rPr>
                        <a:t>CBE Award for Excellence in Supervision*</a:t>
                      </a:r>
                    </a:p>
                  </a:txBody>
                  <a:tcPr/>
                </a:tc>
                <a:extLst>
                  <a:ext uri="{0D108BD9-81ED-4DB2-BD59-A6C34878D82A}">
                    <a16:rowId xmlns:a16="http://schemas.microsoft.com/office/drawing/2014/main" val="3092777722"/>
                  </a:ext>
                </a:extLst>
              </a:tr>
              <a:tr h="370840">
                <a:tc>
                  <a:txBody>
                    <a:bodyPr/>
                    <a:lstStyle/>
                    <a:p>
                      <a:r>
                        <a:rPr lang="en-AU" noProof="0" dirty="0">
                          <a:solidFill>
                            <a:srgbClr val="002060"/>
                          </a:solidFill>
                        </a:rPr>
                        <a:t>CBE Citation for Outstanding Contribution to Student Learning*</a:t>
                      </a:r>
                    </a:p>
                  </a:txBody>
                  <a:tcPr/>
                </a:tc>
                <a:extLst>
                  <a:ext uri="{0D108BD9-81ED-4DB2-BD59-A6C34878D82A}">
                    <a16:rowId xmlns:a16="http://schemas.microsoft.com/office/drawing/2014/main" val="1050855355"/>
                  </a:ext>
                </a:extLst>
              </a:tr>
              <a:tr h="370840">
                <a:tc>
                  <a:txBody>
                    <a:bodyPr/>
                    <a:lstStyle/>
                    <a:p>
                      <a:r>
                        <a:rPr lang="en-AU" noProof="0" dirty="0">
                          <a:solidFill>
                            <a:srgbClr val="002060"/>
                          </a:solidFill>
                        </a:rPr>
                        <a:t>CBE Award for Excellence in Tutoring</a:t>
                      </a:r>
                    </a:p>
                  </a:txBody>
                  <a:tcPr/>
                </a:tc>
                <a:extLst>
                  <a:ext uri="{0D108BD9-81ED-4DB2-BD59-A6C34878D82A}">
                    <a16:rowId xmlns:a16="http://schemas.microsoft.com/office/drawing/2014/main" val="1265235280"/>
                  </a:ext>
                </a:extLst>
              </a:tr>
              <a:tr h="370840">
                <a:tc>
                  <a:txBody>
                    <a:bodyPr/>
                    <a:lstStyle/>
                    <a:p>
                      <a:r>
                        <a:rPr lang="en-AU" noProof="0" dirty="0">
                          <a:solidFill>
                            <a:srgbClr val="002060"/>
                          </a:solidFill>
                        </a:rPr>
                        <a:t>CBE Award for Indigenous Education*</a:t>
                      </a:r>
                    </a:p>
                  </a:txBody>
                  <a:tcPr/>
                </a:tc>
                <a:extLst>
                  <a:ext uri="{0D108BD9-81ED-4DB2-BD59-A6C34878D82A}">
                    <a16:rowId xmlns:a16="http://schemas.microsoft.com/office/drawing/2014/main" val="631110363"/>
                  </a:ext>
                </a:extLst>
              </a:tr>
            </a:tbl>
          </a:graphicData>
        </a:graphic>
      </p:graphicFrame>
    </p:spTree>
    <p:extLst>
      <p:ext uri="{BB962C8B-B14F-4D97-AF65-F5344CB8AC3E}">
        <p14:creationId xmlns:p14="http://schemas.microsoft.com/office/powerpoint/2010/main" val="32361638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4000" y="64880"/>
            <a:ext cx="8191350" cy="561825"/>
          </a:xfrm>
        </p:spPr>
        <p:txBody>
          <a:bodyPr>
            <a:normAutofit/>
          </a:bodyPr>
          <a:lstStyle/>
          <a:p>
            <a:r>
              <a:rPr lang="en-AU" sz="3500" noProof="0" dirty="0"/>
              <a:t>2025 Application portfolio</a:t>
            </a:r>
          </a:p>
        </p:txBody>
      </p:sp>
      <p:sp>
        <p:nvSpPr>
          <p:cNvPr id="4" name="Slide Number Placeholder 3"/>
          <p:cNvSpPr>
            <a:spLocks noGrp="1"/>
          </p:cNvSpPr>
          <p:nvPr>
            <p:ph type="sldNum" sz="quarter" idx="12"/>
          </p:nvPr>
        </p:nvSpPr>
        <p:spPr/>
        <p:txBody>
          <a:bodyPr/>
          <a:lstStyle/>
          <a:p>
            <a:fld id="{D685FA97-B0F1-4726-9903-AE5B789D029C}" type="slidenum">
              <a:rPr lang="en-AU" noProof="0" smtClean="0"/>
              <a:pPr/>
              <a:t>3</a:t>
            </a:fld>
            <a:endParaRPr lang="en-AU" noProof="0" dirty="0"/>
          </a:p>
        </p:txBody>
      </p:sp>
      <p:graphicFrame>
        <p:nvGraphicFramePr>
          <p:cNvPr id="6" name="Table 5"/>
          <p:cNvGraphicFramePr>
            <a:graphicFrameLocks noGrp="1"/>
          </p:cNvGraphicFramePr>
          <p:nvPr>
            <p:extLst>
              <p:ext uri="{D42A27DB-BD31-4B8C-83A1-F6EECF244321}">
                <p14:modId xmlns:p14="http://schemas.microsoft.com/office/powerpoint/2010/main" val="1880284759"/>
              </p:ext>
            </p:extLst>
          </p:nvPr>
        </p:nvGraphicFramePr>
        <p:xfrm>
          <a:off x="84109" y="626705"/>
          <a:ext cx="8689349" cy="3036489"/>
        </p:xfrm>
        <a:graphic>
          <a:graphicData uri="http://schemas.openxmlformats.org/drawingml/2006/table">
            <a:tbl>
              <a:tblPr firstRow="1" bandRow="1">
                <a:tableStyleId>{93296810-A885-4BE3-A3E7-6D5BEEA58F35}</a:tableStyleId>
              </a:tblPr>
              <a:tblGrid>
                <a:gridCol w="1428227">
                  <a:extLst>
                    <a:ext uri="{9D8B030D-6E8A-4147-A177-3AD203B41FA5}">
                      <a16:colId xmlns:a16="http://schemas.microsoft.com/office/drawing/2014/main" val="20000"/>
                    </a:ext>
                  </a:extLst>
                </a:gridCol>
                <a:gridCol w="1357963">
                  <a:extLst>
                    <a:ext uri="{9D8B030D-6E8A-4147-A177-3AD203B41FA5}">
                      <a16:colId xmlns:a16="http://schemas.microsoft.com/office/drawing/2014/main" val="20001"/>
                    </a:ext>
                  </a:extLst>
                </a:gridCol>
                <a:gridCol w="1131144">
                  <a:extLst>
                    <a:ext uri="{9D8B030D-6E8A-4147-A177-3AD203B41FA5}">
                      <a16:colId xmlns:a16="http://schemas.microsoft.com/office/drawing/2014/main" val="1646369389"/>
                    </a:ext>
                  </a:extLst>
                </a:gridCol>
                <a:gridCol w="1304940">
                  <a:extLst>
                    <a:ext uri="{9D8B030D-6E8A-4147-A177-3AD203B41FA5}">
                      <a16:colId xmlns:a16="http://schemas.microsoft.com/office/drawing/2014/main" val="637548948"/>
                    </a:ext>
                  </a:extLst>
                </a:gridCol>
                <a:gridCol w="1307886">
                  <a:extLst>
                    <a:ext uri="{9D8B030D-6E8A-4147-A177-3AD203B41FA5}">
                      <a16:colId xmlns:a16="http://schemas.microsoft.com/office/drawing/2014/main" val="4110288821"/>
                    </a:ext>
                  </a:extLst>
                </a:gridCol>
                <a:gridCol w="1119361">
                  <a:extLst>
                    <a:ext uri="{9D8B030D-6E8A-4147-A177-3AD203B41FA5}">
                      <a16:colId xmlns:a16="http://schemas.microsoft.com/office/drawing/2014/main" val="3360080098"/>
                    </a:ext>
                  </a:extLst>
                </a:gridCol>
                <a:gridCol w="1039828">
                  <a:extLst>
                    <a:ext uri="{9D8B030D-6E8A-4147-A177-3AD203B41FA5}">
                      <a16:colId xmlns:a16="http://schemas.microsoft.com/office/drawing/2014/main" val="2460056515"/>
                    </a:ext>
                  </a:extLst>
                </a:gridCol>
              </a:tblGrid>
              <a:tr h="302563">
                <a:tc>
                  <a:txBody>
                    <a:bodyPr/>
                    <a:lstStyle/>
                    <a:p>
                      <a:r>
                        <a:rPr lang="en-AU" sz="950" kern="1200" noProof="0" dirty="0">
                          <a:solidFill>
                            <a:schemeClr val="accent1"/>
                          </a:solidFill>
                          <a:latin typeface="+mj-lt"/>
                          <a:ea typeface="+mj-ea"/>
                          <a:cs typeface="+mj-cs"/>
                        </a:rPr>
                        <a:t>Requirements</a:t>
                      </a:r>
                    </a:p>
                  </a:txBody>
                  <a:tcPr marL="68580" marR="68580" marT="34290" marB="34290"/>
                </a:tc>
                <a:tc>
                  <a:txBody>
                    <a:bodyPr/>
                    <a:lstStyle/>
                    <a:p>
                      <a:pPr algn="ctr"/>
                      <a:r>
                        <a:rPr lang="en-AU" sz="950" kern="1200" noProof="0" dirty="0">
                          <a:solidFill>
                            <a:schemeClr val="accent1"/>
                          </a:solidFill>
                          <a:latin typeface="+mj-lt"/>
                          <a:ea typeface="+mj-ea"/>
                          <a:cs typeface="+mj-cs"/>
                        </a:rPr>
                        <a:t>Teaching</a:t>
                      </a:r>
                    </a:p>
                  </a:txBody>
                  <a:tcPr marL="68580" marR="68580" marT="34290" marB="34290"/>
                </a:tc>
                <a:tc>
                  <a:txBody>
                    <a:bodyPr/>
                    <a:lstStyle/>
                    <a:p>
                      <a:pPr algn="ctr"/>
                      <a:r>
                        <a:rPr lang="en-AU" sz="950" kern="1200" noProof="0" dirty="0">
                          <a:solidFill>
                            <a:schemeClr val="accent1"/>
                          </a:solidFill>
                          <a:latin typeface="+mj-lt"/>
                          <a:ea typeface="+mj-ea"/>
                          <a:cs typeface="+mj-cs"/>
                        </a:rPr>
                        <a:t>Program</a:t>
                      </a:r>
                    </a:p>
                  </a:txBody>
                  <a:tcPr marL="68580" marR="68580" marT="34290" marB="34290"/>
                </a:tc>
                <a:tc>
                  <a:txBody>
                    <a:bodyPr/>
                    <a:lstStyle/>
                    <a:p>
                      <a:pPr algn="ctr"/>
                      <a:r>
                        <a:rPr lang="en-AU" sz="950" kern="1200" noProof="0" dirty="0">
                          <a:solidFill>
                            <a:schemeClr val="accent1"/>
                          </a:solidFill>
                          <a:latin typeface="+mj-lt"/>
                          <a:ea typeface="+mj-ea"/>
                          <a:cs typeface="+mj-cs"/>
                        </a:rPr>
                        <a:t>HDR Supervision</a:t>
                      </a:r>
                    </a:p>
                  </a:txBody>
                  <a:tcPr marL="68580" marR="68580" marT="34290" marB="34290"/>
                </a:tc>
                <a:tc>
                  <a:txBody>
                    <a:bodyPr/>
                    <a:lstStyle/>
                    <a:p>
                      <a:pPr marL="0" algn="ctr" defTabSz="685800" rtl="0" eaLnBrk="1" latinLnBrk="0" hangingPunct="1"/>
                      <a:r>
                        <a:rPr lang="en-AU" sz="950" b="1" kern="1200" noProof="0" dirty="0">
                          <a:solidFill>
                            <a:schemeClr val="accent1"/>
                          </a:solidFill>
                          <a:latin typeface="+mj-lt"/>
                          <a:ea typeface="+mj-ea"/>
                          <a:cs typeface="+mj-cs"/>
                        </a:rPr>
                        <a:t>Citation</a:t>
                      </a:r>
                    </a:p>
                  </a:txBody>
                  <a:tcPr marL="68580" marR="68580" marT="34290" marB="34290"/>
                </a:tc>
                <a:tc>
                  <a:txBody>
                    <a:bodyPr/>
                    <a:lstStyle/>
                    <a:p>
                      <a:pPr algn="ctr"/>
                      <a:r>
                        <a:rPr lang="en-AU" sz="950" kern="1200" noProof="0" dirty="0">
                          <a:solidFill>
                            <a:schemeClr val="accent1"/>
                          </a:solidFill>
                          <a:latin typeface="+mj-lt"/>
                          <a:ea typeface="+mj-ea"/>
                          <a:cs typeface="+mj-cs"/>
                        </a:rPr>
                        <a:t>Tutoring or Demonstrating</a:t>
                      </a:r>
                    </a:p>
                  </a:txBody>
                  <a:tcPr marL="68580" marR="68580" marT="34290" marB="34290"/>
                </a:tc>
                <a:tc>
                  <a:txBody>
                    <a:bodyPr/>
                    <a:lstStyle/>
                    <a:p>
                      <a:pPr algn="ctr"/>
                      <a:r>
                        <a:rPr lang="en-AU" sz="950" kern="1200" noProof="0" dirty="0">
                          <a:solidFill>
                            <a:schemeClr val="accent1"/>
                          </a:solidFill>
                          <a:latin typeface="+mj-lt"/>
                          <a:ea typeface="+mj-ea"/>
                          <a:cs typeface="+mj-cs"/>
                        </a:rPr>
                        <a:t>Indigenous Education</a:t>
                      </a:r>
                    </a:p>
                  </a:txBody>
                  <a:tcPr marL="68580" marR="68580" marT="34290" marB="34290"/>
                </a:tc>
                <a:extLst>
                  <a:ext uri="{0D108BD9-81ED-4DB2-BD59-A6C34878D82A}">
                    <a16:rowId xmlns:a16="http://schemas.microsoft.com/office/drawing/2014/main" val="10000"/>
                  </a:ext>
                </a:extLst>
              </a:tr>
              <a:tr h="274995">
                <a:tc>
                  <a:txBody>
                    <a:bodyPr/>
                    <a:lstStyle/>
                    <a:p>
                      <a:r>
                        <a:rPr lang="en-AU" sz="900" i="1" noProof="0" dirty="0"/>
                        <a:t>Application coversheet</a:t>
                      </a:r>
                    </a:p>
                  </a:txBody>
                  <a:tcPr marL="68580" marR="68580" marT="34290" marB="34290"/>
                </a:tc>
                <a:tc>
                  <a:txBody>
                    <a:bodyPr/>
                    <a:lstStyle/>
                    <a:p>
                      <a:pPr algn="ctr"/>
                      <a:r>
                        <a:rPr lang="en-AU" sz="900" noProof="0" dirty="0"/>
                        <a:t>Yes</a:t>
                      </a:r>
                    </a:p>
                  </a:txBody>
                  <a:tcPr marL="68580" marR="68580" marT="34290" marB="34290"/>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AU" sz="900" b="0" i="0" u="none" strike="noStrike" kern="1200" cap="none" spc="0" normalizeH="0" baseline="0" noProof="0">
                          <a:ln>
                            <a:noFill/>
                          </a:ln>
                          <a:solidFill>
                            <a:prstClr val="black"/>
                          </a:solidFill>
                          <a:effectLst/>
                          <a:uLnTx/>
                          <a:uFillTx/>
                          <a:latin typeface="Public Sans Light"/>
                          <a:ea typeface="+mn-ea"/>
                          <a:cs typeface="+mn-cs"/>
                        </a:rPr>
                        <a:t>Yes</a:t>
                      </a:r>
                      <a:endParaRPr kumimoji="0" lang="en-AU" sz="900" b="0" i="0" u="none" strike="noStrike" kern="1200" cap="none" spc="0" normalizeH="0" baseline="0" noProof="0" dirty="0">
                        <a:ln>
                          <a:noFill/>
                        </a:ln>
                        <a:solidFill>
                          <a:prstClr val="black"/>
                        </a:solidFill>
                        <a:effectLst/>
                        <a:uLnTx/>
                        <a:uFillTx/>
                        <a:latin typeface="Public Sans Light"/>
                        <a:ea typeface="+mn-ea"/>
                        <a:cs typeface="+mn-cs"/>
                      </a:endParaRPr>
                    </a:p>
                  </a:txBody>
                  <a:tcPr marL="68580" marR="68580" marT="34290" marB="34290"/>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AU" sz="900" b="0" i="0" u="none" strike="noStrike" kern="1200" cap="none" spc="0" normalizeH="0" baseline="0" noProof="0">
                          <a:ln>
                            <a:noFill/>
                          </a:ln>
                          <a:solidFill>
                            <a:prstClr val="black"/>
                          </a:solidFill>
                          <a:effectLst/>
                          <a:uLnTx/>
                          <a:uFillTx/>
                          <a:latin typeface="Public Sans Light"/>
                          <a:ea typeface="+mn-ea"/>
                          <a:cs typeface="+mn-cs"/>
                        </a:rPr>
                        <a:t>Yes</a:t>
                      </a:r>
                      <a:endParaRPr kumimoji="0" lang="en-AU" sz="900" b="0" i="0" u="none" strike="noStrike" kern="1200" cap="none" spc="0" normalizeH="0" baseline="0" noProof="0" dirty="0">
                        <a:ln>
                          <a:noFill/>
                        </a:ln>
                        <a:solidFill>
                          <a:prstClr val="black"/>
                        </a:solidFill>
                        <a:effectLst/>
                        <a:uLnTx/>
                        <a:uFillTx/>
                        <a:latin typeface="Public Sans Light"/>
                        <a:ea typeface="+mn-ea"/>
                        <a:cs typeface="+mn-cs"/>
                      </a:endParaRPr>
                    </a:p>
                  </a:txBody>
                  <a:tcPr marL="68580" marR="68580" marT="34290" marB="34290"/>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AU" sz="900" b="0" i="0" u="none" strike="noStrike" kern="1200" cap="none" spc="0" normalizeH="0" baseline="0" noProof="0">
                          <a:ln>
                            <a:noFill/>
                          </a:ln>
                          <a:solidFill>
                            <a:prstClr val="black"/>
                          </a:solidFill>
                          <a:effectLst/>
                          <a:uLnTx/>
                          <a:uFillTx/>
                          <a:latin typeface="Public Sans Light"/>
                          <a:ea typeface="+mn-ea"/>
                          <a:cs typeface="+mn-cs"/>
                        </a:rPr>
                        <a:t>Yes</a:t>
                      </a:r>
                      <a:endParaRPr kumimoji="0" lang="en-AU" sz="900" b="0" i="0" u="none" strike="noStrike" kern="1200" cap="none" spc="0" normalizeH="0" baseline="0" noProof="0" dirty="0">
                        <a:ln>
                          <a:noFill/>
                        </a:ln>
                        <a:solidFill>
                          <a:prstClr val="black"/>
                        </a:solidFill>
                        <a:effectLst/>
                        <a:uLnTx/>
                        <a:uFillTx/>
                        <a:latin typeface="Public Sans Light"/>
                        <a:ea typeface="+mn-ea"/>
                        <a:cs typeface="+mn-cs"/>
                      </a:endParaRPr>
                    </a:p>
                  </a:txBody>
                  <a:tcPr marL="68580" marR="68580" marT="34290" marB="34290"/>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AU" sz="900" b="0" i="0" u="none" strike="noStrike" kern="1200" cap="none" spc="0" normalizeH="0" baseline="0" noProof="0">
                          <a:ln>
                            <a:noFill/>
                          </a:ln>
                          <a:solidFill>
                            <a:prstClr val="black"/>
                          </a:solidFill>
                          <a:effectLst/>
                          <a:uLnTx/>
                          <a:uFillTx/>
                          <a:latin typeface="Public Sans Light"/>
                          <a:ea typeface="+mn-ea"/>
                          <a:cs typeface="+mn-cs"/>
                        </a:rPr>
                        <a:t>Yes</a:t>
                      </a:r>
                      <a:endParaRPr kumimoji="0" lang="en-AU" sz="900" b="0" i="0" u="none" strike="noStrike" kern="1200" cap="none" spc="0" normalizeH="0" baseline="0" noProof="0" dirty="0">
                        <a:ln>
                          <a:noFill/>
                        </a:ln>
                        <a:solidFill>
                          <a:prstClr val="black"/>
                        </a:solidFill>
                        <a:effectLst/>
                        <a:uLnTx/>
                        <a:uFillTx/>
                        <a:latin typeface="Public Sans Light"/>
                        <a:ea typeface="+mn-ea"/>
                        <a:cs typeface="+mn-cs"/>
                      </a:endParaRPr>
                    </a:p>
                  </a:txBody>
                  <a:tcPr marL="68580" marR="68580" marT="34290" marB="34290"/>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AU" sz="900" b="0" i="0" u="none" strike="noStrike" kern="1200" cap="none" spc="0" normalizeH="0" baseline="0" noProof="0" dirty="0">
                          <a:ln>
                            <a:noFill/>
                          </a:ln>
                          <a:solidFill>
                            <a:prstClr val="black"/>
                          </a:solidFill>
                          <a:effectLst/>
                          <a:uLnTx/>
                          <a:uFillTx/>
                          <a:latin typeface="Public Sans Light"/>
                          <a:ea typeface="+mn-ea"/>
                          <a:cs typeface="+mn-cs"/>
                        </a:rPr>
                        <a:t>Yes</a:t>
                      </a:r>
                    </a:p>
                  </a:txBody>
                  <a:tcPr marL="68580" marR="68580" marT="34290" marB="34290"/>
                </a:tc>
                <a:extLst>
                  <a:ext uri="{0D108BD9-81ED-4DB2-BD59-A6C34878D82A}">
                    <a16:rowId xmlns:a16="http://schemas.microsoft.com/office/drawing/2014/main" val="1852267089"/>
                  </a:ext>
                </a:extLst>
              </a:tr>
              <a:tr h="274995">
                <a:tc>
                  <a:txBody>
                    <a:bodyPr/>
                    <a:lstStyle/>
                    <a:p>
                      <a:r>
                        <a:rPr lang="en-AU" sz="900" i="1" noProof="0" dirty="0"/>
                        <a:t>Synopsis (separate from Award Statement)</a:t>
                      </a:r>
                    </a:p>
                  </a:txBody>
                  <a:tcPr marL="68580" marR="68580" marT="34290" marB="34290"/>
                </a:tc>
                <a:tc>
                  <a:txBody>
                    <a:bodyPr/>
                    <a:lstStyle/>
                    <a:p>
                      <a:pPr algn="ctr"/>
                      <a:r>
                        <a:rPr lang="en-AU" sz="900" noProof="0" dirty="0"/>
                        <a:t>250 words max</a:t>
                      </a:r>
                    </a:p>
                  </a:txBody>
                  <a:tcPr marL="68580" marR="68580" marT="34290" marB="34290"/>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AU" sz="900" b="0" i="0" u="none" strike="noStrike" kern="1200" cap="none" spc="0" normalizeH="0" baseline="0" noProof="0" dirty="0">
                          <a:ln>
                            <a:noFill/>
                          </a:ln>
                          <a:solidFill>
                            <a:prstClr val="black"/>
                          </a:solidFill>
                          <a:effectLst/>
                          <a:uLnTx/>
                          <a:uFillTx/>
                          <a:latin typeface="Public Sans Light"/>
                          <a:ea typeface="+mn-ea"/>
                          <a:cs typeface="+mn-cs"/>
                        </a:rPr>
                        <a:t>250 words max</a:t>
                      </a:r>
                    </a:p>
                  </a:txBody>
                  <a:tcPr marL="68580" marR="68580" marT="34290" marB="34290"/>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AU" sz="900" b="0" i="0" u="none" strike="noStrike" kern="1200" cap="none" spc="0" normalizeH="0" baseline="0" noProof="0" dirty="0">
                          <a:ln>
                            <a:noFill/>
                          </a:ln>
                          <a:solidFill>
                            <a:prstClr val="black"/>
                          </a:solidFill>
                          <a:effectLst/>
                          <a:uLnTx/>
                          <a:uFillTx/>
                          <a:latin typeface="Public Sans Light"/>
                          <a:ea typeface="+mn-ea"/>
                          <a:cs typeface="+mn-cs"/>
                        </a:rPr>
                        <a:t>250 words max</a:t>
                      </a:r>
                    </a:p>
                  </a:txBody>
                  <a:tcPr marL="68580" marR="68580" marT="34290" marB="34290"/>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AU" sz="900" b="0" i="0" u="none" strike="noStrike" kern="1200" cap="none" spc="0" normalizeH="0" baseline="0" noProof="0" dirty="0">
                          <a:ln>
                            <a:noFill/>
                          </a:ln>
                          <a:solidFill>
                            <a:prstClr val="black"/>
                          </a:solidFill>
                          <a:effectLst/>
                          <a:uLnTx/>
                          <a:uFillTx/>
                          <a:latin typeface="Public Sans Light"/>
                          <a:ea typeface="+mn-ea"/>
                          <a:cs typeface="+mn-cs"/>
                        </a:rPr>
                        <a:t>250 words max</a:t>
                      </a:r>
                    </a:p>
                  </a:txBody>
                  <a:tcPr marL="68580" marR="68580" marT="34290" marB="34290"/>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AU" sz="900" b="0" i="0" u="none" strike="noStrike" kern="1200" cap="none" spc="0" normalizeH="0" baseline="0" noProof="0" dirty="0">
                          <a:ln>
                            <a:noFill/>
                          </a:ln>
                          <a:solidFill>
                            <a:prstClr val="black"/>
                          </a:solidFill>
                          <a:effectLst/>
                          <a:uLnTx/>
                          <a:uFillTx/>
                          <a:latin typeface="Public Sans Light"/>
                          <a:ea typeface="+mn-ea"/>
                          <a:cs typeface="+mn-cs"/>
                        </a:rPr>
                        <a:t>250 words max</a:t>
                      </a:r>
                    </a:p>
                  </a:txBody>
                  <a:tcPr marL="68580" marR="68580" marT="34290" marB="34290"/>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AU" sz="900" b="0" i="0" u="none" strike="noStrike" kern="1200" cap="none" spc="0" normalizeH="0" baseline="0" noProof="0" dirty="0">
                          <a:ln>
                            <a:noFill/>
                          </a:ln>
                          <a:solidFill>
                            <a:prstClr val="black"/>
                          </a:solidFill>
                          <a:effectLst/>
                          <a:uLnTx/>
                          <a:uFillTx/>
                          <a:latin typeface="Public Sans Light"/>
                          <a:ea typeface="+mn-ea"/>
                          <a:cs typeface="+mn-cs"/>
                        </a:rPr>
                        <a:t>250 words max</a:t>
                      </a:r>
                    </a:p>
                  </a:txBody>
                  <a:tcPr marL="68580" marR="68580" marT="34290" marB="34290"/>
                </a:tc>
                <a:extLst>
                  <a:ext uri="{0D108BD9-81ED-4DB2-BD59-A6C34878D82A}">
                    <a16:rowId xmlns:a16="http://schemas.microsoft.com/office/drawing/2014/main" val="10001"/>
                  </a:ext>
                </a:extLst>
              </a:tr>
              <a:tr h="357233">
                <a:tc>
                  <a:txBody>
                    <a:bodyPr/>
                    <a:lstStyle/>
                    <a:p>
                      <a:r>
                        <a:rPr lang="en-AU" sz="900" i="1" noProof="0" dirty="0"/>
                        <a:t>Award Statement</a:t>
                      </a:r>
                    </a:p>
                  </a:txBody>
                  <a:tcPr marL="68580" marR="68580" marT="34290" marB="34290"/>
                </a:tc>
                <a:tc>
                  <a:txBody>
                    <a:bodyPr/>
                    <a:lstStyle/>
                    <a:p>
                      <a:pPr algn="ctr"/>
                      <a:r>
                        <a:rPr lang="en-AU" sz="900" noProof="0" dirty="0"/>
                        <a:t>4 pages max</a:t>
                      </a:r>
                    </a:p>
                  </a:txBody>
                  <a:tcPr marL="68580" marR="68580" marT="34290" marB="34290"/>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AU" sz="900" b="0" i="0" u="none" strike="noStrike" kern="1200" cap="none" spc="0" normalizeH="0" baseline="0" noProof="0" dirty="0">
                          <a:ln>
                            <a:noFill/>
                          </a:ln>
                          <a:solidFill>
                            <a:prstClr val="black"/>
                          </a:solidFill>
                          <a:effectLst/>
                          <a:uLnTx/>
                          <a:uFillTx/>
                          <a:latin typeface="Public Sans Light"/>
                          <a:ea typeface="+mn-ea"/>
                          <a:cs typeface="+mn-cs"/>
                        </a:rPr>
                        <a:t>4 pages max</a:t>
                      </a:r>
                    </a:p>
                  </a:txBody>
                  <a:tcPr marL="68580" marR="68580" marT="34290" marB="34290"/>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AU" sz="900" b="0" i="0" u="none" strike="noStrike" kern="1200" cap="none" spc="0" normalizeH="0" baseline="0" noProof="0" dirty="0">
                          <a:ln>
                            <a:noFill/>
                          </a:ln>
                          <a:solidFill>
                            <a:prstClr val="black"/>
                          </a:solidFill>
                          <a:effectLst/>
                          <a:uLnTx/>
                          <a:uFillTx/>
                          <a:latin typeface="Public Sans Light"/>
                          <a:ea typeface="+mn-ea"/>
                          <a:cs typeface="+mn-cs"/>
                        </a:rPr>
                        <a:t>4 pages max</a:t>
                      </a:r>
                    </a:p>
                  </a:txBody>
                  <a:tcPr marL="68580" marR="68580" marT="34290" marB="34290"/>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AU" sz="900" b="0" i="0" u="none" strike="noStrike" kern="1200" cap="none" spc="0" normalizeH="0" baseline="0" noProof="0" dirty="0">
                          <a:ln>
                            <a:noFill/>
                          </a:ln>
                          <a:solidFill>
                            <a:prstClr val="black"/>
                          </a:solidFill>
                          <a:effectLst/>
                          <a:uLnTx/>
                          <a:uFillTx/>
                          <a:latin typeface="Public Sans Light"/>
                          <a:ea typeface="+mn-ea"/>
                          <a:cs typeface="+mn-cs"/>
                        </a:rPr>
                        <a:t>4 pages max</a:t>
                      </a:r>
                    </a:p>
                  </a:txBody>
                  <a:tcPr marL="68580" marR="68580" marT="34290" marB="34290"/>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AU" sz="900" b="0" i="0" u="none" strike="noStrike" kern="1200" cap="none" spc="0" normalizeH="0" baseline="0" noProof="0" dirty="0">
                          <a:ln>
                            <a:noFill/>
                          </a:ln>
                          <a:solidFill>
                            <a:prstClr val="black"/>
                          </a:solidFill>
                          <a:effectLst/>
                          <a:uLnTx/>
                          <a:uFillTx/>
                          <a:latin typeface="Public Sans Light"/>
                          <a:ea typeface="+mn-ea"/>
                          <a:cs typeface="+mn-cs"/>
                        </a:rPr>
                        <a:t>4 pages max</a:t>
                      </a:r>
                    </a:p>
                  </a:txBody>
                  <a:tcPr marL="68580" marR="68580" marT="34290" marB="34290"/>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AU" sz="900" b="0" i="0" u="none" strike="noStrike" kern="1200" cap="none" spc="0" normalizeH="0" baseline="0" noProof="0" dirty="0">
                          <a:ln>
                            <a:noFill/>
                          </a:ln>
                          <a:solidFill>
                            <a:prstClr val="black"/>
                          </a:solidFill>
                          <a:effectLst/>
                          <a:uLnTx/>
                          <a:uFillTx/>
                          <a:latin typeface="Public Sans Light"/>
                          <a:ea typeface="+mn-ea"/>
                          <a:cs typeface="+mn-cs"/>
                        </a:rPr>
                        <a:t>4 pages max</a:t>
                      </a:r>
                    </a:p>
                  </a:txBody>
                  <a:tcPr marL="68580" marR="68580" marT="34290" marB="34290"/>
                </a:tc>
                <a:extLst>
                  <a:ext uri="{0D108BD9-81ED-4DB2-BD59-A6C34878D82A}">
                    <a16:rowId xmlns:a16="http://schemas.microsoft.com/office/drawing/2014/main" val="3558543590"/>
                  </a:ext>
                </a:extLst>
              </a:tr>
              <a:tr h="531495">
                <a:tc>
                  <a:txBody>
                    <a:bodyPr/>
                    <a:lstStyle/>
                    <a:p>
                      <a:r>
                        <a:rPr lang="en-AU" sz="900" i="1" noProof="0" dirty="0"/>
                        <a:t>Award statement: Content</a:t>
                      </a:r>
                    </a:p>
                  </a:txBody>
                  <a:tcPr marL="68580" marR="68580" marT="34290" marB="34290"/>
                </a:tc>
                <a:tc gridSpan="6">
                  <a:txBody>
                    <a:bodyPr/>
                    <a:lstStyle/>
                    <a:p>
                      <a:pPr marL="88900" lvl="0" indent="-88900" algn="l">
                        <a:buFont typeface="Arial" panose="020B0604020202020204" pitchFamily="34" charset="0"/>
                        <a:buChar char="•"/>
                      </a:pPr>
                      <a:r>
                        <a:rPr lang="en-AU" sz="900" baseline="0" noProof="0" dirty="0"/>
                        <a:t>Overview</a:t>
                      </a:r>
                    </a:p>
                    <a:p>
                      <a:pPr marL="88900" lvl="0" indent="-88900" algn="l">
                        <a:buFont typeface="Arial" panose="020B0604020202020204" pitchFamily="34" charset="0"/>
                        <a:buChar char="•"/>
                      </a:pPr>
                      <a:r>
                        <a:rPr lang="en-AU" sz="900" baseline="0" noProof="0" dirty="0"/>
                        <a:t>Response to the required selection criteria (addressing one by one in a structured manner; each criterion is weighed equally)</a:t>
                      </a:r>
                    </a:p>
                    <a:p>
                      <a:pPr marL="88900" lvl="0" indent="-88900" algn="l">
                        <a:buFont typeface="Arial" panose="020B0604020202020204" pitchFamily="34" charset="0"/>
                        <a:buChar char="•"/>
                      </a:pPr>
                      <a:r>
                        <a:rPr lang="en-AU" sz="900" baseline="0" noProof="0" dirty="0"/>
                        <a:t>Reference list</a:t>
                      </a:r>
                      <a:endParaRPr lang="en-AU" sz="900" noProof="0" dirty="0"/>
                    </a:p>
                  </a:txBody>
                  <a:tcPr marL="68580" marR="68580" marT="34290" marB="34290"/>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0002"/>
                  </a:ext>
                </a:extLst>
              </a:tr>
              <a:tr h="243490">
                <a:tc>
                  <a:txBody>
                    <a:bodyPr/>
                    <a:lstStyle/>
                    <a:p>
                      <a:r>
                        <a:rPr lang="en-AU" sz="900" i="1" noProof="0" dirty="0"/>
                        <a:t>Supporting materials</a:t>
                      </a:r>
                    </a:p>
                  </a:txBody>
                  <a:tcPr marL="68580" marR="68580" marT="34290" marB="34290"/>
                </a:tc>
                <a:tc>
                  <a:txBody>
                    <a:bodyPr/>
                    <a:lstStyle/>
                    <a:p>
                      <a:pPr algn="ctr"/>
                      <a:r>
                        <a:rPr lang="en-AU" sz="900" noProof="0" dirty="0"/>
                        <a:t>2 pages max</a:t>
                      </a:r>
                    </a:p>
                  </a:txBody>
                  <a:tcPr marL="68580" marR="68580" marT="34290" marB="34290"/>
                </a:tc>
                <a:tc>
                  <a:txBody>
                    <a:bodyPr/>
                    <a:lstStyle/>
                    <a:p>
                      <a:pPr algn="ctr"/>
                      <a:r>
                        <a:rPr lang="en-AU" sz="900" noProof="0" dirty="0"/>
                        <a:t>2 pages max</a:t>
                      </a:r>
                    </a:p>
                  </a:txBody>
                  <a:tcPr marL="68580" marR="68580" marT="34290" marB="34290"/>
                </a:tc>
                <a:tc>
                  <a:txBody>
                    <a:bodyPr/>
                    <a:lstStyle/>
                    <a:p>
                      <a:pPr algn="ctr"/>
                      <a:r>
                        <a:rPr lang="en-AU" sz="900" noProof="0" dirty="0"/>
                        <a:t>No</a:t>
                      </a:r>
                    </a:p>
                  </a:txBody>
                  <a:tcPr marL="68580" marR="68580" marT="34290" marB="34290"/>
                </a:tc>
                <a:tc>
                  <a:txBody>
                    <a:bodyPr/>
                    <a:lstStyle/>
                    <a:p>
                      <a:pPr algn="ctr"/>
                      <a:r>
                        <a:rPr lang="en-AU" sz="900" noProof="0" dirty="0"/>
                        <a:t>No</a:t>
                      </a:r>
                    </a:p>
                  </a:txBody>
                  <a:tcPr marL="68580" marR="68580" marT="34290" marB="34290"/>
                </a:tc>
                <a:tc>
                  <a:txBody>
                    <a:bodyPr/>
                    <a:lstStyle/>
                    <a:p>
                      <a:pPr algn="ctr"/>
                      <a:r>
                        <a:rPr lang="en-AU" sz="900" noProof="0" dirty="0"/>
                        <a:t>No</a:t>
                      </a:r>
                    </a:p>
                  </a:txBody>
                  <a:tcPr marL="68580" marR="68580" marT="34290" marB="34290"/>
                </a:tc>
                <a:tc>
                  <a:txBody>
                    <a:bodyPr/>
                    <a:lstStyle/>
                    <a:p>
                      <a:pPr algn="ctr"/>
                      <a:r>
                        <a:rPr lang="en-AU" sz="900" noProof="0" dirty="0"/>
                        <a:t>No</a:t>
                      </a:r>
                    </a:p>
                  </a:txBody>
                  <a:tcPr marL="68580" marR="68580" marT="34290" marB="34290"/>
                </a:tc>
                <a:extLst>
                  <a:ext uri="{0D108BD9-81ED-4DB2-BD59-A6C34878D82A}">
                    <a16:rowId xmlns:a16="http://schemas.microsoft.com/office/drawing/2014/main" val="3725903540"/>
                  </a:ext>
                </a:extLst>
              </a:tr>
              <a:tr h="425316">
                <a:tc>
                  <a:txBody>
                    <a:bodyPr/>
                    <a:lstStyle/>
                    <a:p>
                      <a:r>
                        <a:rPr lang="en-AU" sz="950" i="1" noProof="0" dirty="0"/>
                        <a:t>Formatting requirements</a:t>
                      </a:r>
                    </a:p>
                  </a:txBody>
                  <a:tcPr marL="68580" marR="68580" marT="34290" marB="34290"/>
                </a:tc>
                <a:tc gridSpan="5">
                  <a:txBody>
                    <a:bodyPr/>
                    <a:lstStyle/>
                    <a:p>
                      <a:pPr marL="171450" indent="-171450" algn="l">
                        <a:buFont typeface="Arial" panose="020B0604020202020204" pitchFamily="34" charset="0"/>
                        <a:buChar char="•"/>
                        <a:tabLst>
                          <a:tab pos="1524000" algn="l"/>
                        </a:tabLst>
                      </a:pPr>
                      <a:r>
                        <a:rPr lang="en-AU" sz="950" noProof="0" dirty="0"/>
                        <a:t>2cm</a:t>
                      </a:r>
                      <a:r>
                        <a:rPr lang="en-AU" sz="950" baseline="0" noProof="0" dirty="0"/>
                        <a:t> </a:t>
                      </a:r>
                      <a:r>
                        <a:rPr lang="en-AU" sz="950" noProof="0" dirty="0"/>
                        <a:t>margin, clear</a:t>
                      </a:r>
                      <a:r>
                        <a:rPr lang="en-AU" sz="950" baseline="0" noProof="0" dirty="0"/>
                        <a:t> spacing between paragraphs</a:t>
                      </a:r>
                      <a:endParaRPr lang="en-AU" sz="950" noProof="0" dirty="0"/>
                    </a:p>
                    <a:p>
                      <a:pPr marL="171450" indent="-171450" algn="l">
                        <a:buFont typeface="Arial" panose="020B0604020202020204" pitchFamily="34" charset="0"/>
                        <a:buChar char="•"/>
                        <a:tabLst>
                          <a:tab pos="1524000" algn="l"/>
                        </a:tabLst>
                      </a:pPr>
                      <a:r>
                        <a:rPr lang="en-AU" sz="950" noProof="0" dirty="0"/>
                        <a:t>Font</a:t>
                      </a:r>
                      <a:r>
                        <a:rPr lang="en-AU" sz="950" baseline="0" noProof="0" dirty="0"/>
                        <a:t> 11 point Arial or Calibri</a:t>
                      </a:r>
                    </a:p>
                    <a:p>
                      <a:pPr marL="171450" indent="-171450" algn="l">
                        <a:buFont typeface="Arial" panose="020B0604020202020204" pitchFamily="34" charset="0"/>
                        <a:buChar char="•"/>
                        <a:tabLst>
                          <a:tab pos="1524000" algn="l"/>
                        </a:tabLst>
                      </a:pPr>
                      <a:r>
                        <a:rPr lang="en-AU" sz="950" baseline="0" noProof="0" dirty="0"/>
                        <a:t>Feel free to </a:t>
                      </a:r>
                      <a:r>
                        <a:rPr lang="en-AU" sz="950" b="0" baseline="0" noProof="0" dirty="0"/>
                        <a:t>use </a:t>
                      </a:r>
                      <a:r>
                        <a:rPr lang="en-AU" sz="950" b="0" baseline="0" noProof="0" dirty="0">
                          <a:solidFill>
                            <a:srgbClr val="FF0000"/>
                          </a:solidFill>
                        </a:rPr>
                        <a:t>colours</a:t>
                      </a:r>
                      <a:r>
                        <a:rPr lang="en-AU" sz="950" b="0" baseline="0" noProof="0" dirty="0"/>
                        <a:t>, </a:t>
                      </a:r>
                      <a:r>
                        <a:rPr lang="en-AU" sz="950" b="1" baseline="0" noProof="0" dirty="0"/>
                        <a:t>bold</a:t>
                      </a:r>
                      <a:r>
                        <a:rPr lang="en-AU" sz="950" b="0" baseline="0" noProof="0" dirty="0"/>
                        <a:t>, or </a:t>
                      </a:r>
                      <a:r>
                        <a:rPr lang="en-AU" sz="950" b="0" i="1" baseline="0" noProof="0" dirty="0"/>
                        <a:t>italicise your words/phrases</a:t>
                      </a:r>
                      <a:endParaRPr lang="en-AU" sz="950" i="1" noProof="0" dirty="0"/>
                    </a:p>
                  </a:txBody>
                  <a:tcPr marL="68580" marR="68580" marT="34290" marB="34290"/>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a:txBody>
                    <a:bodyPr/>
                    <a:lstStyle/>
                    <a:p>
                      <a:endParaRPr lang="en-AU" noProof="0" dirty="0"/>
                    </a:p>
                  </a:txBody>
                  <a:tcPr marL="68580" marR="68580" marT="34290" marB="34290"/>
                </a:tc>
                <a:extLst>
                  <a:ext uri="{0D108BD9-81ED-4DB2-BD59-A6C34878D82A}">
                    <a16:rowId xmlns:a16="http://schemas.microsoft.com/office/drawing/2014/main" val="3864602702"/>
                  </a:ext>
                </a:extLst>
              </a:tr>
              <a:tr h="425316">
                <a:tc>
                  <a:txBody>
                    <a:bodyPr/>
                    <a:lstStyle/>
                    <a:p>
                      <a:r>
                        <a:rPr lang="en-AU" sz="950" i="1" noProof="0" dirty="0"/>
                        <a:t>Submission</a:t>
                      </a:r>
                    </a:p>
                  </a:txBody>
                  <a:tcPr marL="68580" marR="68580" marT="34290" marB="34290"/>
                </a:tc>
                <a:tc gridSpan="5">
                  <a:txBody>
                    <a:bodyPr/>
                    <a:lstStyle/>
                    <a:p>
                      <a:pPr marL="171450" indent="-171450" algn="l">
                        <a:buFont typeface="Arial" panose="020B0604020202020204" pitchFamily="34" charset="0"/>
                        <a:buChar char="•"/>
                        <a:tabLst>
                          <a:tab pos="1524000" algn="l"/>
                        </a:tabLst>
                      </a:pPr>
                      <a:r>
                        <a:rPr lang="en-AU" sz="950" noProof="0" dirty="0"/>
                        <a:t>All documents in a single PDF file</a:t>
                      </a:r>
                    </a:p>
                  </a:txBody>
                  <a:tcPr marL="68580" marR="68580" marT="34290" marB="34290"/>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a:txBody>
                    <a:bodyPr/>
                    <a:lstStyle/>
                    <a:p>
                      <a:endParaRPr lang="en-AU" noProof="0" dirty="0"/>
                    </a:p>
                  </a:txBody>
                  <a:tcPr marL="68580" marR="68580" marT="34290" marB="34290"/>
                </a:tc>
                <a:extLst>
                  <a:ext uri="{0D108BD9-81ED-4DB2-BD59-A6C34878D82A}">
                    <a16:rowId xmlns:a16="http://schemas.microsoft.com/office/drawing/2014/main" val="4252738333"/>
                  </a:ext>
                </a:extLst>
              </a:tr>
            </a:tbl>
          </a:graphicData>
        </a:graphic>
      </p:graphicFrame>
    </p:spTree>
    <p:extLst>
      <p:ext uri="{BB962C8B-B14F-4D97-AF65-F5344CB8AC3E}">
        <p14:creationId xmlns:p14="http://schemas.microsoft.com/office/powerpoint/2010/main" val="533707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40310-8698-611B-8AEC-AD4C39AB9C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0F26C2-6198-B43E-42EA-E235CD281EA4}"/>
              </a:ext>
            </a:extLst>
          </p:cNvPr>
          <p:cNvSpPr>
            <a:spLocks noGrp="1"/>
          </p:cNvSpPr>
          <p:nvPr>
            <p:ph type="title"/>
          </p:nvPr>
        </p:nvSpPr>
        <p:spPr>
          <a:xfrm>
            <a:off x="238528" y="59682"/>
            <a:ext cx="8565075" cy="387506"/>
          </a:xfrm>
        </p:spPr>
        <p:txBody>
          <a:bodyPr>
            <a:normAutofit/>
          </a:bodyPr>
          <a:lstStyle/>
          <a:p>
            <a:r>
              <a:rPr lang="en-AU" sz="3000" noProof="0" dirty="0"/>
              <a:t>Teaching Excellence Award: 4 award criteria</a:t>
            </a:r>
          </a:p>
        </p:txBody>
      </p:sp>
      <p:sp>
        <p:nvSpPr>
          <p:cNvPr id="4" name="Slide Number Placeholder 3">
            <a:extLst>
              <a:ext uri="{FF2B5EF4-FFF2-40B4-BE49-F238E27FC236}">
                <a16:creationId xmlns:a16="http://schemas.microsoft.com/office/drawing/2014/main" id="{2AE08B44-8CAE-103A-88AF-D886ECEE57FF}"/>
              </a:ext>
            </a:extLst>
          </p:cNvPr>
          <p:cNvSpPr>
            <a:spLocks noGrp="1"/>
          </p:cNvSpPr>
          <p:nvPr>
            <p:ph type="sldNum" sz="quarter" idx="12"/>
          </p:nvPr>
        </p:nvSpPr>
        <p:spPr/>
        <p:txBody>
          <a:bodyPr/>
          <a:lstStyle/>
          <a:p>
            <a:fld id="{D685FA97-B0F1-4726-9903-AE5B789D029C}" type="slidenum">
              <a:rPr lang="en-AU" noProof="0" smtClean="0"/>
              <a:pPr/>
              <a:t>4</a:t>
            </a:fld>
            <a:endParaRPr lang="en-AU" noProof="0" dirty="0"/>
          </a:p>
        </p:txBody>
      </p:sp>
      <p:graphicFrame>
        <p:nvGraphicFramePr>
          <p:cNvPr id="12" name="Table 11">
            <a:extLst>
              <a:ext uri="{FF2B5EF4-FFF2-40B4-BE49-F238E27FC236}">
                <a16:creationId xmlns:a16="http://schemas.microsoft.com/office/drawing/2014/main" id="{C8232AC8-E1D4-DD8D-54D0-9B9083DFABAC}"/>
              </a:ext>
            </a:extLst>
          </p:cNvPr>
          <p:cNvGraphicFramePr>
            <a:graphicFrameLocks noGrp="1"/>
          </p:cNvGraphicFramePr>
          <p:nvPr>
            <p:extLst>
              <p:ext uri="{D42A27DB-BD31-4B8C-83A1-F6EECF244321}">
                <p14:modId xmlns:p14="http://schemas.microsoft.com/office/powerpoint/2010/main" val="1204016364"/>
              </p:ext>
            </p:extLst>
          </p:nvPr>
        </p:nvGraphicFramePr>
        <p:xfrm>
          <a:off x="180523" y="447188"/>
          <a:ext cx="8782954" cy="4162134"/>
        </p:xfrm>
        <a:graphic>
          <a:graphicData uri="http://schemas.openxmlformats.org/drawingml/2006/table">
            <a:tbl>
              <a:tblPr firstRow="1" bandRow="1">
                <a:tableStyleId>{C083E6E3-FA7D-4D7B-A595-EF9225AFEA82}</a:tableStyleId>
              </a:tblPr>
              <a:tblGrid>
                <a:gridCol w="8782954">
                  <a:extLst>
                    <a:ext uri="{9D8B030D-6E8A-4147-A177-3AD203B41FA5}">
                      <a16:colId xmlns:a16="http://schemas.microsoft.com/office/drawing/2014/main" val="161396535"/>
                    </a:ext>
                  </a:extLst>
                </a:gridCol>
              </a:tblGrid>
              <a:tr h="25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noProof="0" dirty="0">
                          <a:solidFill>
                            <a:schemeClr val="tx1"/>
                          </a:solidFill>
                        </a:rPr>
                        <a:t>1</a:t>
                      </a:r>
                      <a:r>
                        <a:rPr lang="en-AU" sz="1000" b="1" noProof="0" dirty="0">
                          <a:solidFill>
                            <a:schemeClr val="tx1"/>
                          </a:solidFill>
                        </a:rPr>
                        <a:t>. </a:t>
                      </a:r>
                      <a:r>
                        <a:rPr lang="en-AU" sz="1000" b="1" kern="1200" noProof="0" dirty="0">
                          <a:solidFill>
                            <a:schemeClr val="tx1"/>
                          </a:solidFill>
                          <a:effectLst/>
                        </a:rPr>
                        <a:t>Approaches to teaching and the support of learning that influence, motivate and inspire students to learn</a:t>
                      </a:r>
                    </a:p>
                  </a:txBody>
                  <a:tcPr/>
                </a:tc>
                <a:extLst>
                  <a:ext uri="{0D108BD9-81ED-4DB2-BD59-A6C34878D82A}">
                    <a16:rowId xmlns:a16="http://schemas.microsoft.com/office/drawing/2014/main" val="3096183922"/>
                  </a:ext>
                </a:extLst>
              </a:tr>
              <a:tr h="944999">
                <a:tc>
                  <a:txBody>
                    <a:bodyPr/>
                    <a:lstStyle/>
                    <a:p>
                      <a:r>
                        <a:rPr lang="en-AU" sz="900" noProof="0" dirty="0"/>
                        <a:t>Fostering student development by stimulating curiosity and independence in learning; participating in effective and empathetic guidance and advice for students; assisting students from equity and other demographic subgroups to participate and achieve success in their courses; encouraging student engagement through the enthusiasm shown for learning and teaching; inspiring and motivating students through effective communication, presentation and interpersonal skills; enabling others to enhance their approaches to learning and teaching; developing and/or integrating assessment strategies to enhance student learning; provision of support services or programs that improve the student experience and enable learning; evaluating the quality of programs and activities, including consideration of past and current student feedback to support student learning</a:t>
                      </a:r>
                      <a:endParaRPr lang="en-AU" sz="900" noProof="0" dirty="0">
                        <a:solidFill>
                          <a:schemeClr val="tx1"/>
                        </a:solidFill>
                      </a:endParaRPr>
                    </a:p>
                  </a:txBody>
                  <a:tcPr/>
                </a:tc>
                <a:extLst>
                  <a:ext uri="{0D108BD9-81ED-4DB2-BD59-A6C34878D82A}">
                    <a16:rowId xmlns:a16="http://schemas.microsoft.com/office/drawing/2014/main" val="3559762053"/>
                  </a:ext>
                </a:extLst>
              </a:tr>
              <a:tr h="285799">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kern="1200" noProof="0" dirty="0">
                          <a:solidFill>
                            <a:schemeClr val="tx1"/>
                          </a:solidFill>
                          <a:effectLst/>
                          <a:latin typeface="+mn-lt"/>
                          <a:ea typeface="+mn-ea"/>
                          <a:cs typeface="+mn-cs"/>
                        </a:rPr>
                        <a:t>2. Development of curricula, resources  or services that reflect a command of the field</a:t>
                      </a:r>
                    </a:p>
                  </a:txBody>
                  <a:tcPr/>
                </a:tc>
                <a:extLst>
                  <a:ext uri="{0D108BD9-81ED-4DB2-BD59-A6C34878D82A}">
                    <a16:rowId xmlns:a16="http://schemas.microsoft.com/office/drawing/2014/main" val="3605612124"/>
                  </a:ext>
                </a:extLst>
              </a:tr>
              <a:tr h="661499">
                <a:tc>
                  <a:txBody>
                    <a:bodyPr/>
                    <a:lstStyle/>
                    <a:p>
                      <a:pPr marL="0" algn="l" defTabSz="685800" rtl="0" eaLnBrk="1" latinLnBrk="0" hangingPunct="1"/>
                      <a:r>
                        <a:rPr lang="en-AU" sz="900" kern="1200" noProof="0" dirty="0">
                          <a:solidFill>
                            <a:schemeClr val="tx1"/>
                          </a:solidFill>
                          <a:latin typeface="+mn-lt"/>
                          <a:ea typeface="+mn-ea"/>
                          <a:cs typeface="+mn-cs"/>
                        </a:rPr>
                        <a:t>Developing and presenting coherent and imaginative resources for student learning; implementing research-led approaches to learning and teaching; demonstrating up-to-date knowledge of the field of study in the design of the curriculum and the creation of resources for learning; communicating clear objectives and expectations for student learning; providing support to those involved in the development of curricula and resources; contributing professional expertise to enhance curriculum or resources; evaluating the quality of curriculum, resources or services.</a:t>
                      </a:r>
                    </a:p>
                  </a:txBody>
                  <a:tcPr/>
                </a:tc>
                <a:extLst>
                  <a:ext uri="{0D108BD9-81ED-4DB2-BD59-A6C34878D82A}">
                    <a16:rowId xmlns:a16="http://schemas.microsoft.com/office/drawing/2014/main" val="3197578415"/>
                  </a:ext>
                </a:extLst>
              </a:tr>
              <a:tr h="4095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kern="1200" noProof="0" dirty="0">
                          <a:solidFill>
                            <a:schemeClr val="tx1"/>
                          </a:solidFill>
                          <a:effectLst/>
                          <a:latin typeface="+mn-lt"/>
                          <a:ea typeface="+mn-ea"/>
                          <a:cs typeface="+mn-cs"/>
                        </a:rPr>
                        <a:t>3. Effective evaluation practices that bring about improvements in student learning, may have a focus on academic integrity or digital solutions, or any assessment strategies that bring about change</a:t>
                      </a:r>
                    </a:p>
                  </a:txBody>
                  <a:tcPr/>
                </a:tc>
                <a:extLst>
                  <a:ext uri="{0D108BD9-81ED-4DB2-BD59-A6C34878D82A}">
                    <a16:rowId xmlns:a16="http://schemas.microsoft.com/office/drawing/2014/main" val="2493059931"/>
                  </a:ext>
                </a:extLst>
              </a:tr>
              <a:tr h="519749">
                <a:tc>
                  <a:txBody>
                    <a:bodyPr/>
                    <a:lstStyle/>
                    <a:p>
                      <a:pPr marL="0" algn="l" defTabSz="685800" rtl="0" eaLnBrk="1" latinLnBrk="0" hangingPunct="1"/>
                      <a:r>
                        <a:rPr lang="en-AU" sz="900" kern="1200" noProof="0" dirty="0">
                          <a:solidFill>
                            <a:schemeClr val="tx1"/>
                          </a:solidFill>
                          <a:latin typeface="+mn-lt"/>
                          <a:ea typeface="+mn-ea"/>
                          <a:cs typeface="+mn-cs"/>
                        </a:rPr>
                        <a:t>Showing advanced skills in assessment/alternative assessment practices; using a variety of assessment strategies to bring about change; adapting assessment methods to different contexts and diverse student needs and learning styles; contributing professional expertise to the field of assessment in order to improve program design and delivery; dissemination and embedding of good practice identified through assessment; evaluating the quality of the assessment practices. </a:t>
                      </a:r>
                    </a:p>
                  </a:txBody>
                  <a:tcPr/>
                </a:tc>
                <a:extLst>
                  <a:ext uri="{0D108BD9-81ED-4DB2-BD59-A6C34878D82A}">
                    <a16:rowId xmlns:a16="http://schemas.microsoft.com/office/drawing/2014/main" val="1931248361"/>
                  </a:ext>
                </a:extLst>
              </a:tr>
              <a:tr h="285339">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kern="1200" noProof="0" dirty="0">
                          <a:solidFill>
                            <a:schemeClr val="tx1"/>
                          </a:solidFill>
                          <a:effectLst/>
                          <a:latin typeface="+mn-lt"/>
                          <a:ea typeface="+mn-ea"/>
                          <a:cs typeface="+mn-cs"/>
                        </a:rPr>
                        <a:t>4.  Innovation, leadership or scholarship that has influenced and enhanced learning and teaching and/or student experience</a:t>
                      </a:r>
                    </a:p>
                  </a:txBody>
                  <a:tcPr/>
                </a:tc>
                <a:extLst>
                  <a:ext uri="{0D108BD9-81ED-4DB2-BD59-A6C34878D82A}">
                    <a16:rowId xmlns:a16="http://schemas.microsoft.com/office/drawing/2014/main" val="834038469"/>
                  </a:ext>
                </a:extLst>
              </a:tr>
              <a:tr h="803249">
                <a:tc>
                  <a:txBody>
                    <a:bodyPr/>
                    <a:lstStyle/>
                    <a:p>
                      <a:pPr marL="0" algn="l" defTabSz="685800" rtl="0" eaLnBrk="1" latinLnBrk="0" hangingPunct="1"/>
                      <a:r>
                        <a:rPr lang="en-AU" sz="900" kern="1200" noProof="0" dirty="0">
                          <a:solidFill>
                            <a:schemeClr val="tx1"/>
                          </a:solidFill>
                          <a:latin typeface="+mn-lt"/>
                          <a:ea typeface="+mn-ea"/>
                          <a:cs typeface="+mn-cs"/>
                        </a:rPr>
                        <a:t>Participating in and contributing to professional activities related to learning and teaching; innovations in service and support for students; coordination, management and leadership of courses and student learning; conducting and publishing research related to teaching; demonstrating leadership through activities that have broad influence on the profession; providing innovative learning and teaching for different contexts, including technology enhanced environments, for large and small class sizes and/or to meet the needs of a diverse student cohort; influencing the overall academic, social and cultural experience of higher education; evaluating the feasibility of the innovation or the quality of leadership that enhances learning and teaching and/or influence student experience. </a:t>
                      </a:r>
                    </a:p>
                  </a:txBody>
                  <a:tcPr/>
                </a:tc>
                <a:extLst>
                  <a:ext uri="{0D108BD9-81ED-4DB2-BD59-A6C34878D82A}">
                    <a16:rowId xmlns:a16="http://schemas.microsoft.com/office/drawing/2014/main" val="3096458571"/>
                  </a:ext>
                </a:extLst>
              </a:tr>
            </a:tbl>
          </a:graphicData>
        </a:graphic>
      </p:graphicFrame>
    </p:spTree>
    <p:extLst>
      <p:ext uri="{BB962C8B-B14F-4D97-AF65-F5344CB8AC3E}">
        <p14:creationId xmlns:p14="http://schemas.microsoft.com/office/powerpoint/2010/main" val="2413964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CA3510-D914-07C4-3A94-7A0A2DAEA1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397E83-45AF-D78D-339B-F6676DF3D39C}"/>
              </a:ext>
            </a:extLst>
          </p:cNvPr>
          <p:cNvSpPr>
            <a:spLocks noGrp="1"/>
          </p:cNvSpPr>
          <p:nvPr>
            <p:ph type="title"/>
          </p:nvPr>
        </p:nvSpPr>
        <p:spPr>
          <a:xfrm>
            <a:off x="238528" y="59682"/>
            <a:ext cx="8565075" cy="387506"/>
          </a:xfrm>
        </p:spPr>
        <p:txBody>
          <a:bodyPr>
            <a:normAutofit/>
          </a:bodyPr>
          <a:lstStyle/>
          <a:p>
            <a:r>
              <a:rPr lang="en-AU" sz="3000" dirty="0"/>
              <a:t>Teaching Excellence Award</a:t>
            </a:r>
            <a:r>
              <a:rPr lang="en-AU" sz="3000" noProof="0" dirty="0"/>
              <a:t>: 4 page-statement</a:t>
            </a:r>
          </a:p>
        </p:txBody>
      </p:sp>
      <p:sp>
        <p:nvSpPr>
          <p:cNvPr id="4" name="Slide Number Placeholder 3">
            <a:extLst>
              <a:ext uri="{FF2B5EF4-FFF2-40B4-BE49-F238E27FC236}">
                <a16:creationId xmlns:a16="http://schemas.microsoft.com/office/drawing/2014/main" id="{EB49C43C-87CA-8319-1509-619ABAE86FF5}"/>
              </a:ext>
            </a:extLst>
          </p:cNvPr>
          <p:cNvSpPr>
            <a:spLocks noGrp="1"/>
          </p:cNvSpPr>
          <p:nvPr>
            <p:ph type="sldNum" sz="quarter" idx="12"/>
          </p:nvPr>
        </p:nvSpPr>
        <p:spPr/>
        <p:txBody>
          <a:bodyPr/>
          <a:lstStyle/>
          <a:p>
            <a:fld id="{D685FA97-B0F1-4726-9903-AE5B789D029C}" type="slidenum">
              <a:rPr lang="en-AU" noProof="0" smtClean="0"/>
              <a:pPr/>
              <a:t>5</a:t>
            </a:fld>
            <a:endParaRPr lang="en-AU" noProof="0" dirty="0"/>
          </a:p>
        </p:txBody>
      </p:sp>
      <p:graphicFrame>
        <p:nvGraphicFramePr>
          <p:cNvPr id="12" name="Table 11">
            <a:extLst>
              <a:ext uri="{FF2B5EF4-FFF2-40B4-BE49-F238E27FC236}">
                <a16:creationId xmlns:a16="http://schemas.microsoft.com/office/drawing/2014/main" id="{26CE3A49-790C-C3AA-DFD9-E35E1E807666}"/>
              </a:ext>
            </a:extLst>
          </p:cNvPr>
          <p:cNvGraphicFramePr>
            <a:graphicFrameLocks noGrp="1"/>
          </p:cNvGraphicFramePr>
          <p:nvPr>
            <p:extLst>
              <p:ext uri="{D42A27DB-BD31-4B8C-83A1-F6EECF244321}">
                <p14:modId xmlns:p14="http://schemas.microsoft.com/office/powerpoint/2010/main" val="1196386253"/>
              </p:ext>
            </p:extLst>
          </p:nvPr>
        </p:nvGraphicFramePr>
        <p:xfrm>
          <a:off x="180523" y="447188"/>
          <a:ext cx="8782954" cy="4154908"/>
        </p:xfrm>
        <a:graphic>
          <a:graphicData uri="http://schemas.openxmlformats.org/drawingml/2006/table">
            <a:tbl>
              <a:tblPr firstRow="1" bandRow="1">
                <a:tableStyleId>{C083E6E3-FA7D-4D7B-A595-EF9225AFEA82}</a:tableStyleId>
              </a:tblPr>
              <a:tblGrid>
                <a:gridCol w="8782954">
                  <a:extLst>
                    <a:ext uri="{9D8B030D-6E8A-4147-A177-3AD203B41FA5}">
                      <a16:colId xmlns:a16="http://schemas.microsoft.com/office/drawing/2014/main" val="161396535"/>
                    </a:ext>
                  </a:extLst>
                </a:gridCol>
              </a:tblGrid>
              <a:tr h="319045">
                <a:tc>
                  <a:txBody>
                    <a:bodyPr/>
                    <a:lstStyle/>
                    <a:p>
                      <a:r>
                        <a:rPr lang="en-AU" sz="1000" b="1" kern="1200" noProof="0" dirty="0">
                          <a:solidFill>
                            <a:schemeClr val="tx1"/>
                          </a:solidFill>
                          <a:effectLst/>
                          <a:latin typeface="+mn-lt"/>
                          <a:ea typeface="+mn-ea"/>
                          <a:cs typeface="+mn-cs"/>
                        </a:rPr>
                        <a:t>Overview: </a:t>
                      </a:r>
                      <a:r>
                        <a:rPr lang="en-AU" sz="1000" b="0" kern="1200" noProof="0" dirty="0">
                          <a:solidFill>
                            <a:schemeClr val="tx1"/>
                          </a:solidFill>
                          <a:effectLst/>
                          <a:latin typeface="+mn-lt"/>
                          <a:ea typeface="+mn-ea"/>
                          <a:cs typeface="+mn-cs"/>
                        </a:rPr>
                        <a:t>A couple of paragraphs to set up the scene and overall context of your application</a:t>
                      </a:r>
                      <a:endParaRPr lang="en-AU" sz="1000" b="1" kern="1200" noProof="0" dirty="0">
                        <a:solidFill>
                          <a:schemeClr val="tx1"/>
                        </a:solidFill>
                        <a:effectLst/>
                        <a:latin typeface="+mn-lt"/>
                        <a:ea typeface="+mn-ea"/>
                        <a:cs typeface="+mn-cs"/>
                      </a:endParaRPr>
                    </a:p>
                  </a:txBody>
                  <a:tcPr/>
                </a:tc>
                <a:extLst>
                  <a:ext uri="{0D108BD9-81ED-4DB2-BD59-A6C34878D82A}">
                    <a16:rowId xmlns:a16="http://schemas.microsoft.com/office/drawing/2014/main" val="1358269434"/>
                  </a:ext>
                </a:extLst>
              </a:tr>
              <a:tr h="28363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noProof="0" dirty="0">
                          <a:solidFill>
                            <a:schemeClr val="tx1"/>
                          </a:solidFill>
                        </a:rPr>
                        <a:t>1</a:t>
                      </a:r>
                      <a:r>
                        <a:rPr lang="en-AU" sz="1000" b="1" noProof="0" dirty="0">
                          <a:solidFill>
                            <a:schemeClr val="tx1"/>
                          </a:solidFill>
                        </a:rPr>
                        <a:t>. </a:t>
                      </a:r>
                      <a:r>
                        <a:rPr lang="en-AU" sz="1000" b="1" kern="1200" noProof="0" dirty="0">
                          <a:solidFill>
                            <a:schemeClr val="tx1"/>
                          </a:solidFill>
                          <a:effectLst/>
                        </a:rPr>
                        <a:t>Approaches to teaching and the support of learning that influence, motivate and inspire students to learn</a:t>
                      </a:r>
                    </a:p>
                  </a:txBody>
                  <a:tcPr/>
                </a:tc>
                <a:extLst>
                  <a:ext uri="{0D108BD9-81ED-4DB2-BD59-A6C34878D82A}">
                    <a16:rowId xmlns:a16="http://schemas.microsoft.com/office/drawing/2014/main" val="3354558737"/>
                  </a:ext>
                </a:extLst>
              </a:tr>
              <a:tr h="420101">
                <a:tc>
                  <a:txBody>
                    <a:bodyPr/>
                    <a:lstStyle/>
                    <a:p>
                      <a:r>
                        <a:rPr lang="en-AU" sz="900" noProof="0" dirty="0">
                          <a:solidFill>
                            <a:schemeClr val="tx1"/>
                          </a:solidFill>
                        </a:rPr>
                        <a:t>Tell the story of your endeavours, drawing on the select items (see previous slide). Whenever possible, address/integrate these 4 elements: (i) positive impact on student learning, student engagement or the overall student experience, (ii) recognition from others (colleagues, institution, community), (iii) creativity, imaging and/or innovation, and (iv) drawn on the scholarly literature on teaching and learning and in your own discipline</a:t>
                      </a:r>
                    </a:p>
                  </a:txBody>
                  <a:tcPr/>
                </a:tc>
                <a:extLst>
                  <a:ext uri="{0D108BD9-81ED-4DB2-BD59-A6C34878D82A}">
                    <a16:rowId xmlns:a16="http://schemas.microsoft.com/office/drawing/2014/main" val="2600049927"/>
                  </a:ext>
                </a:extLst>
              </a:tr>
              <a:tr h="28024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kern="1200" noProof="0" dirty="0">
                          <a:solidFill>
                            <a:schemeClr val="tx1"/>
                          </a:solidFill>
                          <a:effectLst/>
                          <a:latin typeface="+mn-lt"/>
                          <a:ea typeface="+mn-ea"/>
                          <a:cs typeface="+mn-cs"/>
                        </a:rPr>
                        <a:t>2. Development of curricula, resources  or services that reflect a command of the field</a:t>
                      </a:r>
                    </a:p>
                  </a:txBody>
                  <a:tcPr/>
                </a:tc>
                <a:extLst>
                  <a:ext uri="{0D108BD9-81ED-4DB2-BD59-A6C34878D82A}">
                    <a16:rowId xmlns:a16="http://schemas.microsoft.com/office/drawing/2014/main" val="2928441315"/>
                  </a:ext>
                </a:extLst>
              </a:tr>
              <a:tr h="420101">
                <a:tc>
                  <a:txBody>
                    <a:bodyPr/>
                    <a:lstStyle/>
                    <a:p>
                      <a:r>
                        <a:rPr lang="en-AU" sz="900" noProof="0" dirty="0">
                          <a:solidFill>
                            <a:schemeClr val="tx1"/>
                          </a:solidFill>
                        </a:rPr>
                        <a:t>Tell the story of your endeavours, drawing on the select items (see previous slide). Whenever possible, address/integrate these 4 elements: (i) positive impact on student learning, student engagement or the overall student experience, (ii) recognition from others (colleagues, institution, community), (iii) creativity, imaging and/or innovation, and (iv) drawn on the scholarly literature on teaching and learning and in your own discipline</a:t>
                      </a:r>
                    </a:p>
                  </a:txBody>
                  <a:tcPr/>
                </a:tc>
                <a:extLst>
                  <a:ext uri="{0D108BD9-81ED-4DB2-BD59-A6C34878D82A}">
                    <a16:rowId xmlns:a16="http://schemas.microsoft.com/office/drawing/2014/main" val="2095896484"/>
                  </a:ext>
                </a:extLst>
              </a:tr>
              <a:tr h="420101">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kern="1200" noProof="0" dirty="0">
                          <a:solidFill>
                            <a:schemeClr val="tx1"/>
                          </a:solidFill>
                          <a:effectLst/>
                          <a:latin typeface="+mn-lt"/>
                          <a:ea typeface="+mn-ea"/>
                          <a:cs typeface="+mn-cs"/>
                        </a:rPr>
                        <a:t>3. Effective evaluation practices that bring about improvements in student learning, may have a focus on academic integrity or digital solutions, or any assessment strategies that bring about change</a:t>
                      </a:r>
                    </a:p>
                  </a:txBody>
                  <a:tcPr/>
                </a:tc>
                <a:extLst>
                  <a:ext uri="{0D108BD9-81ED-4DB2-BD59-A6C34878D82A}">
                    <a16:rowId xmlns:a16="http://schemas.microsoft.com/office/drawing/2014/main" val="1101018616"/>
                  </a:ext>
                </a:extLst>
              </a:tr>
              <a:tr h="420101">
                <a:tc>
                  <a:txBody>
                    <a:bodyPr/>
                    <a:lstStyle/>
                    <a:p>
                      <a:r>
                        <a:rPr lang="en-AU" sz="900" noProof="0" dirty="0">
                          <a:solidFill>
                            <a:schemeClr val="tx1"/>
                          </a:solidFill>
                        </a:rPr>
                        <a:t>Tell the story of your endeavours, drawing on the select items (see previous slide). Whenever possible, address/integrate these 4 elements: (i) positive impact on student learning, student engagement or the overall student experience, (ii) recognition from others (colleagues, institution, community), (iii) creativity, imaging and/or innovation, and (iv) drawn on the scholarly literature on teaching and learning and in your own discipline</a:t>
                      </a:r>
                    </a:p>
                  </a:txBody>
                  <a:tcPr/>
                </a:tc>
                <a:extLst>
                  <a:ext uri="{0D108BD9-81ED-4DB2-BD59-A6C34878D82A}">
                    <a16:rowId xmlns:a16="http://schemas.microsoft.com/office/drawing/2014/main" val="1175419402"/>
                  </a:ext>
                </a:extLst>
              </a:tr>
              <a:tr h="420101">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kern="1200" noProof="0" dirty="0">
                          <a:solidFill>
                            <a:schemeClr val="tx1"/>
                          </a:solidFill>
                          <a:effectLst/>
                          <a:latin typeface="+mn-lt"/>
                          <a:ea typeface="+mn-ea"/>
                          <a:cs typeface="+mn-cs"/>
                        </a:rPr>
                        <a:t>4.  Innovation, leadership or scholarship that has influenced and enhanced learning and teaching and/or student experience</a:t>
                      </a:r>
                    </a:p>
                  </a:txBody>
                  <a:tcPr/>
                </a:tc>
                <a:extLst>
                  <a:ext uri="{0D108BD9-81ED-4DB2-BD59-A6C34878D82A}">
                    <a16:rowId xmlns:a16="http://schemas.microsoft.com/office/drawing/2014/main" val="3346193065"/>
                  </a:ext>
                </a:extLst>
              </a:tr>
              <a:tr h="420101">
                <a:tc>
                  <a:txBody>
                    <a:bodyPr/>
                    <a:lstStyle/>
                    <a:p>
                      <a:r>
                        <a:rPr lang="en-AU" sz="900" noProof="0" dirty="0">
                          <a:solidFill>
                            <a:schemeClr val="tx1"/>
                          </a:solidFill>
                        </a:rPr>
                        <a:t>Tell the story of your endeavours, drawing on the select items (see previous slide). Whenever possible, address/integrate these 4 elements: (i) positive impact on student learning, student engagement or the overall student experience, (ii) recognition from others (colleagues, institution, community), (iii) creativity, imaging and/or innovation, and (iv) drawn on the scholarly literature on teaching and learning and in your own discipline</a:t>
                      </a:r>
                    </a:p>
                  </a:txBody>
                  <a:tcPr/>
                </a:tc>
                <a:extLst>
                  <a:ext uri="{0D108BD9-81ED-4DB2-BD59-A6C34878D82A}">
                    <a16:rowId xmlns:a16="http://schemas.microsoft.com/office/drawing/2014/main" val="253910881"/>
                  </a:ext>
                </a:extLst>
              </a:tr>
              <a:tr h="420101">
                <a:tc>
                  <a:txBody>
                    <a:bodyPr/>
                    <a:lstStyle/>
                    <a:p>
                      <a:r>
                        <a:rPr lang="en-AU" sz="1000" b="1" kern="1200" noProof="0" dirty="0">
                          <a:solidFill>
                            <a:schemeClr val="tx1"/>
                          </a:solidFill>
                          <a:effectLst/>
                          <a:latin typeface="+mn-lt"/>
                          <a:ea typeface="+mn-ea"/>
                          <a:cs typeface="+mn-cs"/>
                        </a:rPr>
                        <a:t>Reference list</a:t>
                      </a:r>
                    </a:p>
                  </a:txBody>
                  <a:tcPr/>
                </a:tc>
                <a:extLst>
                  <a:ext uri="{0D108BD9-81ED-4DB2-BD59-A6C34878D82A}">
                    <a16:rowId xmlns:a16="http://schemas.microsoft.com/office/drawing/2014/main" val="721803288"/>
                  </a:ext>
                </a:extLst>
              </a:tr>
            </a:tbl>
          </a:graphicData>
        </a:graphic>
      </p:graphicFrame>
    </p:spTree>
    <p:extLst>
      <p:ext uri="{BB962C8B-B14F-4D97-AF65-F5344CB8AC3E}">
        <p14:creationId xmlns:p14="http://schemas.microsoft.com/office/powerpoint/2010/main" val="2793101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FDCB1F-4775-6E1F-F1E9-43DB050DF5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5B49FD-8B56-539F-DDA7-EA8EE1993926}"/>
              </a:ext>
            </a:extLst>
          </p:cNvPr>
          <p:cNvSpPr>
            <a:spLocks noGrp="1"/>
          </p:cNvSpPr>
          <p:nvPr>
            <p:ph type="title"/>
          </p:nvPr>
        </p:nvSpPr>
        <p:spPr>
          <a:xfrm>
            <a:off x="238528" y="59682"/>
            <a:ext cx="8565075" cy="387506"/>
          </a:xfrm>
        </p:spPr>
        <p:txBody>
          <a:bodyPr>
            <a:normAutofit/>
          </a:bodyPr>
          <a:lstStyle/>
          <a:p>
            <a:r>
              <a:rPr lang="en-AU" sz="3000" noProof="0" dirty="0"/>
              <a:t>Program Award: 4 award criteria</a:t>
            </a:r>
          </a:p>
        </p:txBody>
      </p:sp>
      <p:sp>
        <p:nvSpPr>
          <p:cNvPr id="4" name="Slide Number Placeholder 3">
            <a:extLst>
              <a:ext uri="{FF2B5EF4-FFF2-40B4-BE49-F238E27FC236}">
                <a16:creationId xmlns:a16="http://schemas.microsoft.com/office/drawing/2014/main" id="{6B353015-7322-D8DD-BADA-CA75A56D88BD}"/>
              </a:ext>
            </a:extLst>
          </p:cNvPr>
          <p:cNvSpPr>
            <a:spLocks noGrp="1"/>
          </p:cNvSpPr>
          <p:nvPr>
            <p:ph type="sldNum" sz="quarter" idx="12"/>
          </p:nvPr>
        </p:nvSpPr>
        <p:spPr/>
        <p:txBody>
          <a:bodyPr/>
          <a:lstStyle/>
          <a:p>
            <a:fld id="{D685FA97-B0F1-4726-9903-AE5B789D029C}" type="slidenum">
              <a:rPr lang="en-AU" noProof="0" smtClean="0"/>
              <a:pPr/>
              <a:t>6</a:t>
            </a:fld>
            <a:endParaRPr lang="en-AU" noProof="0" dirty="0"/>
          </a:p>
        </p:txBody>
      </p:sp>
      <p:graphicFrame>
        <p:nvGraphicFramePr>
          <p:cNvPr id="12" name="Table 11">
            <a:extLst>
              <a:ext uri="{FF2B5EF4-FFF2-40B4-BE49-F238E27FC236}">
                <a16:creationId xmlns:a16="http://schemas.microsoft.com/office/drawing/2014/main" id="{028C02AA-5FFB-C4C3-C118-834942A9D5DD}"/>
              </a:ext>
            </a:extLst>
          </p:cNvPr>
          <p:cNvGraphicFramePr>
            <a:graphicFrameLocks noGrp="1"/>
          </p:cNvGraphicFramePr>
          <p:nvPr>
            <p:extLst>
              <p:ext uri="{D42A27DB-BD31-4B8C-83A1-F6EECF244321}">
                <p14:modId xmlns:p14="http://schemas.microsoft.com/office/powerpoint/2010/main" val="1618795230"/>
              </p:ext>
            </p:extLst>
          </p:nvPr>
        </p:nvGraphicFramePr>
        <p:xfrm>
          <a:off x="180523" y="447188"/>
          <a:ext cx="8782954" cy="3097725"/>
        </p:xfrm>
        <a:graphic>
          <a:graphicData uri="http://schemas.openxmlformats.org/drawingml/2006/table">
            <a:tbl>
              <a:tblPr firstRow="1" bandRow="1">
                <a:tableStyleId>{C083E6E3-FA7D-4D7B-A595-EF9225AFEA82}</a:tableStyleId>
              </a:tblPr>
              <a:tblGrid>
                <a:gridCol w="8782954">
                  <a:extLst>
                    <a:ext uri="{9D8B030D-6E8A-4147-A177-3AD203B41FA5}">
                      <a16:colId xmlns:a16="http://schemas.microsoft.com/office/drawing/2014/main" val="161396535"/>
                    </a:ext>
                  </a:extLst>
                </a:gridCol>
              </a:tblGrid>
              <a:tr h="23360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noProof="0" dirty="0">
                          <a:solidFill>
                            <a:schemeClr val="tx1"/>
                          </a:solidFill>
                        </a:rPr>
                        <a:t>1</a:t>
                      </a:r>
                      <a:r>
                        <a:rPr lang="en-AU" sz="1000" b="1" noProof="0" dirty="0">
                          <a:solidFill>
                            <a:schemeClr val="tx1"/>
                          </a:solidFill>
                        </a:rPr>
                        <a:t>. </a:t>
                      </a:r>
                      <a:r>
                        <a:rPr lang="en-AU" sz="1000" noProof="0" dirty="0"/>
                        <a:t>Positively impacted on student learning, student engagement or the overall student experience for a period of no less than three years, not including time taken for development or trial of any activity</a:t>
                      </a:r>
                      <a:endParaRPr lang="en-AU" sz="1000" b="1" kern="1200" noProof="0" dirty="0">
                        <a:solidFill>
                          <a:schemeClr val="tx1"/>
                        </a:solidFill>
                        <a:effectLst/>
                      </a:endParaRPr>
                    </a:p>
                  </a:txBody>
                  <a:tcPr/>
                </a:tc>
                <a:extLst>
                  <a:ext uri="{0D108BD9-81ED-4DB2-BD59-A6C34878D82A}">
                    <a16:rowId xmlns:a16="http://schemas.microsoft.com/office/drawing/2014/main" val="3096183922"/>
                  </a:ext>
                </a:extLst>
              </a:tr>
              <a:tr h="370840">
                <a:tc>
                  <a:txBody>
                    <a:bodyPr/>
                    <a:lstStyle/>
                    <a:p>
                      <a:r>
                        <a:rPr lang="en-AU" sz="900" noProof="0" dirty="0"/>
                        <a:t>The extent to which the program has positively impacted student learning, student engagement, or the overall student experience for at least three years; the extent to which the program addresses identified needs and directly or indirectly enhances student learning, engagement, and/or the overall student experience in higher education; the extent to which the program promotes and supports equity and inclusiveness by improving access, participation, and outcomes for diverse student groups</a:t>
                      </a:r>
                      <a:endParaRPr lang="en-AU" sz="900" noProof="0" dirty="0">
                        <a:solidFill>
                          <a:schemeClr val="tx1"/>
                        </a:solidFill>
                      </a:endParaRPr>
                    </a:p>
                  </a:txBody>
                  <a:tcPr/>
                </a:tc>
                <a:extLst>
                  <a:ext uri="{0D108BD9-81ED-4DB2-BD59-A6C34878D82A}">
                    <a16:rowId xmlns:a16="http://schemas.microsoft.com/office/drawing/2014/main" val="3559762053"/>
                  </a:ext>
                </a:extLst>
              </a:tr>
              <a:tr h="27654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kern="1200" noProof="0" dirty="0">
                          <a:solidFill>
                            <a:schemeClr val="tx1"/>
                          </a:solidFill>
                          <a:effectLst/>
                          <a:latin typeface="+mn-lt"/>
                          <a:ea typeface="+mn-ea"/>
                          <a:cs typeface="+mn-cs"/>
                        </a:rPr>
                        <a:t>2. </a:t>
                      </a:r>
                      <a:r>
                        <a:rPr lang="en-AU" sz="1000" b="1" kern="1200" noProof="0" dirty="0">
                          <a:solidFill>
                            <a:schemeClr val="tx1"/>
                          </a:solidFill>
                          <a:latin typeface="+mn-lt"/>
                          <a:ea typeface="+mn-ea"/>
                          <a:cs typeface="+mn-cs"/>
                        </a:rPr>
                        <a:t>Gained recognition from colleagues, the institution, and/or the broader community</a:t>
                      </a:r>
                    </a:p>
                  </a:txBody>
                  <a:tcPr/>
                </a:tc>
                <a:extLst>
                  <a:ext uri="{0D108BD9-81ED-4DB2-BD59-A6C34878D82A}">
                    <a16:rowId xmlns:a16="http://schemas.microsoft.com/office/drawing/2014/main" val="3605612124"/>
                  </a:ext>
                </a:extLst>
              </a:tr>
              <a:tr h="370840">
                <a:tc>
                  <a:txBody>
                    <a:bodyPr/>
                    <a:lstStyle/>
                    <a:p>
                      <a:pPr marL="0" algn="l" defTabSz="685800" rtl="0" eaLnBrk="1" latinLnBrk="0" hangingPunct="1"/>
                      <a:r>
                        <a:rPr lang="en-AU" sz="900" noProof="0" dirty="0"/>
                        <a:t>The extent to which the program has gained recognition from colleagues, the institution, and/or the broader community; the extent to which the program has led to widespread benefits for students, staff, the institution, and/or other institutions, in alignment with the program’s purpose. </a:t>
                      </a:r>
                      <a:endParaRPr lang="en-AU" sz="900" kern="1200" noProof="0" dirty="0">
                        <a:solidFill>
                          <a:schemeClr val="tx1"/>
                        </a:solidFill>
                        <a:latin typeface="+mn-lt"/>
                        <a:ea typeface="+mn-ea"/>
                        <a:cs typeface="+mn-cs"/>
                      </a:endParaRPr>
                    </a:p>
                  </a:txBody>
                  <a:tcPr/>
                </a:tc>
                <a:extLst>
                  <a:ext uri="{0D108BD9-81ED-4DB2-BD59-A6C34878D82A}">
                    <a16:rowId xmlns:a16="http://schemas.microsoft.com/office/drawing/2014/main" val="3197578415"/>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kern="1200" noProof="0" dirty="0">
                          <a:solidFill>
                            <a:schemeClr val="tx1"/>
                          </a:solidFill>
                          <a:effectLst/>
                          <a:latin typeface="+mn-lt"/>
                          <a:ea typeface="+mn-ea"/>
                          <a:cs typeface="+mn-cs"/>
                        </a:rPr>
                        <a:t>3</a:t>
                      </a:r>
                      <a:r>
                        <a:rPr lang="en-AU" sz="1000" b="1" kern="1200" noProof="0" dirty="0">
                          <a:solidFill>
                            <a:schemeClr val="tx1"/>
                          </a:solidFill>
                          <a:latin typeface="+mn-lt"/>
                          <a:ea typeface="+mn-ea"/>
                          <a:cs typeface="+mn-cs"/>
                        </a:rPr>
                        <a:t>. Shown creativity, imagination and/or innovation, irrespective of whether the approach involves traditional learning environments or technology-based developments.</a:t>
                      </a:r>
                    </a:p>
                  </a:txBody>
                  <a:tcPr/>
                </a:tc>
                <a:extLst>
                  <a:ext uri="{0D108BD9-81ED-4DB2-BD59-A6C34878D82A}">
                    <a16:rowId xmlns:a16="http://schemas.microsoft.com/office/drawing/2014/main" val="2493059931"/>
                  </a:ext>
                </a:extLst>
              </a:tr>
              <a:tr h="370840">
                <a:tc>
                  <a:txBody>
                    <a:bodyPr/>
                    <a:lstStyle/>
                    <a:p>
                      <a:pPr marL="0" algn="l" defTabSz="685800" rtl="0" eaLnBrk="1" latinLnBrk="0" hangingPunct="1"/>
                      <a:r>
                        <a:rPr lang="en-AU" sz="900" noProof="0" dirty="0"/>
                        <a:t>The extent to which the program demonstrates creativity, imagination, or innovation; the extent to which the program enhances traditional or technology-based learning environment</a:t>
                      </a:r>
                      <a:endParaRPr lang="en-AU" sz="900" kern="1200" noProof="0" dirty="0">
                        <a:solidFill>
                          <a:schemeClr val="tx1"/>
                        </a:solidFill>
                        <a:latin typeface="+mn-lt"/>
                        <a:ea typeface="+mn-ea"/>
                        <a:cs typeface="+mn-cs"/>
                      </a:endParaRPr>
                    </a:p>
                  </a:txBody>
                  <a:tcPr/>
                </a:tc>
                <a:extLst>
                  <a:ext uri="{0D108BD9-81ED-4DB2-BD59-A6C34878D82A}">
                    <a16:rowId xmlns:a16="http://schemas.microsoft.com/office/drawing/2014/main" val="1931248361"/>
                  </a:ext>
                </a:extLst>
              </a:tr>
              <a:tr h="2761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kern="1200" noProof="0" dirty="0">
                          <a:solidFill>
                            <a:schemeClr val="tx1"/>
                          </a:solidFill>
                          <a:effectLst/>
                          <a:latin typeface="+mn-lt"/>
                          <a:ea typeface="+mn-ea"/>
                          <a:cs typeface="+mn-cs"/>
                        </a:rPr>
                        <a:t>4.  </a:t>
                      </a:r>
                      <a:r>
                        <a:rPr lang="en-AU" sz="1000" b="1" noProof="0" dirty="0"/>
                        <a:t>Drawn on the scholarly literature on teaching and learning to inform the development of initiatives, programs and/or practice</a:t>
                      </a:r>
                      <a:endParaRPr lang="en-AU" sz="1000" b="1" kern="1200" noProof="0" dirty="0">
                        <a:solidFill>
                          <a:schemeClr val="tx1"/>
                        </a:solidFill>
                        <a:effectLst/>
                        <a:latin typeface="+mn-lt"/>
                        <a:ea typeface="+mn-ea"/>
                        <a:cs typeface="+mn-cs"/>
                      </a:endParaRPr>
                    </a:p>
                  </a:txBody>
                  <a:tcPr/>
                </a:tc>
                <a:extLst>
                  <a:ext uri="{0D108BD9-81ED-4DB2-BD59-A6C34878D82A}">
                    <a16:rowId xmlns:a16="http://schemas.microsoft.com/office/drawing/2014/main" val="834038469"/>
                  </a:ext>
                </a:extLst>
              </a:tr>
              <a:tr h="370840">
                <a:tc>
                  <a:txBody>
                    <a:bodyPr/>
                    <a:lstStyle/>
                    <a:p>
                      <a:pPr marL="0" algn="l" defTabSz="685800" rtl="0" eaLnBrk="1" latinLnBrk="0" hangingPunct="1"/>
                      <a:r>
                        <a:rPr lang="en-AU" sz="900" noProof="0" dirty="0"/>
                        <a:t>The extent to which the program draws on scholarly literature on teaching and learning and your own discipline to inform the development of initiatives, programs, and/or practices; the extent to which the program has clear objectives and systematic approaches to coordination, implementation, and evaluation</a:t>
                      </a:r>
                      <a:endParaRPr lang="en-AU" sz="900" kern="1200" noProof="0" dirty="0">
                        <a:solidFill>
                          <a:schemeClr val="tx1"/>
                        </a:solidFill>
                        <a:latin typeface="+mn-lt"/>
                        <a:ea typeface="+mn-ea"/>
                        <a:cs typeface="+mn-cs"/>
                      </a:endParaRPr>
                    </a:p>
                  </a:txBody>
                  <a:tcPr/>
                </a:tc>
                <a:extLst>
                  <a:ext uri="{0D108BD9-81ED-4DB2-BD59-A6C34878D82A}">
                    <a16:rowId xmlns:a16="http://schemas.microsoft.com/office/drawing/2014/main" val="3096458571"/>
                  </a:ext>
                </a:extLst>
              </a:tr>
            </a:tbl>
          </a:graphicData>
        </a:graphic>
      </p:graphicFrame>
    </p:spTree>
    <p:extLst>
      <p:ext uri="{BB962C8B-B14F-4D97-AF65-F5344CB8AC3E}">
        <p14:creationId xmlns:p14="http://schemas.microsoft.com/office/powerpoint/2010/main" val="1804673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3BD7D5-0227-75C5-AC69-B1846455D8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3336ED-065F-AB6A-CA3E-C69C6160A2DB}"/>
              </a:ext>
            </a:extLst>
          </p:cNvPr>
          <p:cNvSpPr>
            <a:spLocks noGrp="1"/>
          </p:cNvSpPr>
          <p:nvPr>
            <p:ph type="title"/>
          </p:nvPr>
        </p:nvSpPr>
        <p:spPr>
          <a:xfrm>
            <a:off x="238528" y="59682"/>
            <a:ext cx="8565075" cy="387506"/>
          </a:xfrm>
        </p:spPr>
        <p:txBody>
          <a:bodyPr>
            <a:normAutofit/>
          </a:bodyPr>
          <a:lstStyle/>
          <a:p>
            <a:r>
              <a:rPr lang="en-AU" sz="3000" noProof="0" dirty="0"/>
              <a:t>Program Award: 4-page statement</a:t>
            </a:r>
          </a:p>
        </p:txBody>
      </p:sp>
      <p:sp>
        <p:nvSpPr>
          <p:cNvPr id="4" name="Slide Number Placeholder 3">
            <a:extLst>
              <a:ext uri="{FF2B5EF4-FFF2-40B4-BE49-F238E27FC236}">
                <a16:creationId xmlns:a16="http://schemas.microsoft.com/office/drawing/2014/main" id="{EAEAFB34-B2FF-064C-3DC1-794625C3D579}"/>
              </a:ext>
            </a:extLst>
          </p:cNvPr>
          <p:cNvSpPr>
            <a:spLocks noGrp="1"/>
          </p:cNvSpPr>
          <p:nvPr>
            <p:ph type="sldNum" sz="quarter" idx="12"/>
          </p:nvPr>
        </p:nvSpPr>
        <p:spPr/>
        <p:txBody>
          <a:bodyPr/>
          <a:lstStyle/>
          <a:p>
            <a:fld id="{D685FA97-B0F1-4726-9903-AE5B789D029C}" type="slidenum">
              <a:rPr lang="en-AU" noProof="0" smtClean="0"/>
              <a:pPr/>
              <a:t>7</a:t>
            </a:fld>
            <a:endParaRPr lang="en-AU" noProof="0" dirty="0"/>
          </a:p>
        </p:txBody>
      </p:sp>
      <p:graphicFrame>
        <p:nvGraphicFramePr>
          <p:cNvPr id="12" name="Table 11">
            <a:extLst>
              <a:ext uri="{FF2B5EF4-FFF2-40B4-BE49-F238E27FC236}">
                <a16:creationId xmlns:a16="http://schemas.microsoft.com/office/drawing/2014/main" id="{D84E58B0-3863-D47A-3BD4-5C48CE11318A}"/>
              </a:ext>
            </a:extLst>
          </p:cNvPr>
          <p:cNvGraphicFramePr>
            <a:graphicFrameLocks noGrp="1"/>
          </p:cNvGraphicFramePr>
          <p:nvPr>
            <p:extLst>
              <p:ext uri="{D42A27DB-BD31-4B8C-83A1-F6EECF244321}">
                <p14:modId xmlns:p14="http://schemas.microsoft.com/office/powerpoint/2010/main" val="2360401922"/>
              </p:ext>
            </p:extLst>
          </p:nvPr>
        </p:nvGraphicFramePr>
        <p:xfrm>
          <a:off x="180523" y="447188"/>
          <a:ext cx="8782954" cy="4068824"/>
        </p:xfrm>
        <a:graphic>
          <a:graphicData uri="http://schemas.openxmlformats.org/drawingml/2006/table">
            <a:tbl>
              <a:tblPr firstRow="1" bandRow="1">
                <a:tableStyleId>{C083E6E3-FA7D-4D7B-A595-EF9225AFEA82}</a:tableStyleId>
              </a:tblPr>
              <a:tblGrid>
                <a:gridCol w="8782954">
                  <a:extLst>
                    <a:ext uri="{9D8B030D-6E8A-4147-A177-3AD203B41FA5}">
                      <a16:colId xmlns:a16="http://schemas.microsoft.com/office/drawing/2014/main" val="161396535"/>
                    </a:ext>
                  </a:extLst>
                </a:gridCol>
              </a:tblGrid>
              <a:tr h="40138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900" b="1" kern="1200" noProof="0" dirty="0">
                          <a:solidFill>
                            <a:schemeClr val="tx1"/>
                          </a:solidFill>
                          <a:latin typeface="+mn-lt"/>
                          <a:ea typeface="+mn-ea"/>
                          <a:cs typeface="+mn-cs"/>
                        </a:rPr>
                        <a:t>Overview: </a:t>
                      </a:r>
                      <a:r>
                        <a:rPr lang="en-AU" sz="900" b="0" kern="1200" noProof="0" dirty="0">
                          <a:solidFill>
                            <a:schemeClr val="tx1"/>
                          </a:solidFill>
                          <a:latin typeface="+mn-lt"/>
                          <a:ea typeface="+mn-ea"/>
                          <a:cs typeface="+mn-cs"/>
                        </a:rPr>
                        <a:t>Describe the program and its core attributes </a:t>
                      </a:r>
                      <a:r>
                        <a:rPr lang="en-AU" sz="900" b="0" kern="1200" noProof="0" dirty="0">
                          <a:solidFill>
                            <a:schemeClr val="tx1"/>
                          </a:solidFill>
                          <a:effectLst/>
                          <a:latin typeface="+mn-lt"/>
                          <a:ea typeface="+mn-ea"/>
                          <a:cs typeface="+mn-cs"/>
                        </a:rPr>
                        <a:t>to set up the scene and overall context of your application</a:t>
                      </a:r>
                      <a:endParaRPr lang="en-AU" sz="900" b="1" kern="1200" noProof="0" dirty="0">
                        <a:solidFill>
                          <a:schemeClr val="tx1"/>
                        </a:solidFill>
                        <a:effectLst/>
                        <a:latin typeface="+mn-lt"/>
                        <a:ea typeface="+mn-ea"/>
                        <a:cs typeface="+mn-cs"/>
                      </a:endParaRPr>
                    </a:p>
                    <a:p>
                      <a:pPr marL="0" algn="l" defTabSz="685800" rtl="0" eaLnBrk="1" latinLnBrk="0" hangingPunct="1"/>
                      <a:endParaRPr lang="en-AU" sz="900" b="1" kern="1200" noProof="0" dirty="0">
                        <a:solidFill>
                          <a:schemeClr val="tx1"/>
                        </a:solidFill>
                        <a:latin typeface="+mn-lt"/>
                        <a:ea typeface="+mn-ea"/>
                        <a:cs typeface="+mn-cs"/>
                      </a:endParaRPr>
                    </a:p>
                  </a:txBody>
                  <a:tcPr/>
                </a:tc>
                <a:extLst>
                  <a:ext uri="{0D108BD9-81ED-4DB2-BD59-A6C34878D82A}">
                    <a16:rowId xmlns:a16="http://schemas.microsoft.com/office/drawing/2014/main" val="1704836532"/>
                  </a:ext>
                </a:extLst>
              </a:tr>
              <a:tr h="42887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noProof="0" dirty="0">
                          <a:solidFill>
                            <a:schemeClr val="tx1"/>
                          </a:solidFill>
                        </a:rPr>
                        <a:t>1. </a:t>
                      </a:r>
                      <a:r>
                        <a:rPr lang="en-AU" sz="1000" b="1" noProof="0" dirty="0"/>
                        <a:t>Positively impacted on student learning, student engagement or the overall student experience for a period of no less than three years, not including time taken for development or trial of any activity</a:t>
                      </a:r>
                      <a:endParaRPr lang="en-AU" sz="1000" b="1" kern="1200" noProof="0" dirty="0">
                        <a:solidFill>
                          <a:schemeClr val="tx1"/>
                        </a:solidFill>
                        <a:effectLst/>
                      </a:endParaRPr>
                    </a:p>
                  </a:txBody>
                  <a:tcPr/>
                </a:tc>
                <a:extLst>
                  <a:ext uri="{0D108BD9-81ED-4DB2-BD59-A6C34878D82A}">
                    <a16:rowId xmlns:a16="http://schemas.microsoft.com/office/drawing/2014/main" val="449616001"/>
                  </a:ext>
                </a:extLst>
              </a:tr>
              <a:tr h="401384">
                <a:tc>
                  <a:txBody>
                    <a:bodyPr/>
                    <a:lstStyle/>
                    <a:p>
                      <a:r>
                        <a:rPr lang="en-AU" sz="900" noProof="0" dirty="0"/>
                        <a:t>Tell the story of your endeavours. Address all elements listed in the previous slide</a:t>
                      </a:r>
                      <a:endParaRPr lang="en-AU" sz="900" noProof="0" dirty="0">
                        <a:solidFill>
                          <a:schemeClr val="tx1"/>
                        </a:solidFill>
                      </a:endParaRPr>
                    </a:p>
                  </a:txBody>
                  <a:tcPr/>
                </a:tc>
                <a:extLst>
                  <a:ext uri="{0D108BD9-81ED-4DB2-BD59-A6C34878D82A}">
                    <a16:rowId xmlns:a16="http://schemas.microsoft.com/office/drawing/2014/main" val="2523756469"/>
                  </a:ext>
                </a:extLst>
              </a:tr>
              <a:tr h="40138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kern="1200" noProof="0" dirty="0">
                          <a:solidFill>
                            <a:schemeClr val="tx1"/>
                          </a:solidFill>
                          <a:effectLst/>
                          <a:latin typeface="+mn-lt"/>
                          <a:ea typeface="+mn-ea"/>
                          <a:cs typeface="+mn-cs"/>
                        </a:rPr>
                        <a:t>2. </a:t>
                      </a:r>
                      <a:r>
                        <a:rPr lang="en-AU" sz="1000" b="1" kern="1200" noProof="0" dirty="0">
                          <a:solidFill>
                            <a:schemeClr val="tx1"/>
                          </a:solidFill>
                          <a:latin typeface="+mn-lt"/>
                          <a:ea typeface="+mn-ea"/>
                          <a:cs typeface="+mn-cs"/>
                        </a:rPr>
                        <a:t>Gained recognition from colleagues, the institution, and/or the broader community</a:t>
                      </a:r>
                    </a:p>
                  </a:txBody>
                  <a:tcPr/>
                </a:tc>
                <a:extLst>
                  <a:ext uri="{0D108BD9-81ED-4DB2-BD59-A6C34878D82A}">
                    <a16:rowId xmlns:a16="http://schemas.microsoft.com/office/drawing/2014/main" val="1004423816"/>
                  </a:ext>
                </a:extLst>
              </a:tr>
              <a:tr h="401384">
                <a:tc>
                  <a:txBody>
                    <a:bodyPr/>
                    <a:lstStyle/>
                    <a:p>
                      <a:r>
                        <a:rPr lang="en-AU" sz="900" noProof="0" dirty="0"/>
                        <a:t>Tell the story of your endeavours. Address all elements listed in the previous slide</a:t>
                      </a:r>
                      <a:endParaRPr lang="en-AU" sz="900" noProof="0" dirty="0">
                        <a:solidFill>
                          <a:schemeClr val="tx1"/>
                        </a:solidFill>
                      </a:endParaRPr>
                    </a:p>
                  </a:txBody>
                  <a:tcPr/>
                </a:tc>
                <a:extLst>
                  <a:ext uri="{0D108BD9-81ED-4DB2-BD59-A6C34878D82A}">
                    <a16:rowId xmlns:a16="http://schemas.microsoft.com/office/drawing/2014/main" val="1978882686"/>
                  </a:ext>
                </a:extLst>
              </a:tr>
              <a:tr h="42887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kern="1200" noProof="0" dirty="0">
                          <a:solidFill>
                            <a:schemeClr val="tx1"/>
                          </a:solidFill>
                          <a:effectLst/>
                          <a:latin typeface="+mn-lt"/>
                          <a:ea typeface="+mn-ea"/>
                          <a:cs typeface="+mn-cs"/>
                        </a:rPr>
                        <a:t>3</a:t>
                      </a:r>
                      <a:r>
                        <a:rPr lang="en-AU" sz="1000" b="1" kern="1200" noProof="0" dirty="0">
                          <a:solidFill>
                            <a:schemeClr val="tx1"/>
                          </a:solidFill>
                          <a:latin typeface="+mn-lt"/>
                          <a:ea typeface="+mn-ea"/>
                          <a:cs typeface="+mn-cs"/>
                        </a:rPr>
                        <a:t>. Shown creativity, imagination and/or innovation, irrespective of whether the approach involves traditional learning environments or technology-based developments.</a:t>
                      </a:r>
                    </a:p>
                  </a:txBody>
                  <a:tcPr/>
                </a:tc>
                <a:extLst>
                  <a:ext uri="{0D108BD9-81ED-4DB2-BD59-A6C34878D82A}">
                    <a16:rowId xmlns:a16="http://schemas.microsoft.com/office/drawing/2014/main" val="2127320052"/>
                  </a:ext>
                </a:extLst>
              </a:tr>
              <a:tr h="401384">
                <a:tc>
                  <a:txBody>
                    <a:bodyPr/>
                    <a:lstStyle/>
                    <a:p>
                      <a:r>
                        <a:rPr lang="en-AU" sz="900" noProof="0" dirty="0"/>
                        <a:t>Tell the story of your endeavours. Address all elements listed in the previous slide</a:t>
                      </a:r>
                      <a:endParaRPr lang="en-AU" sz="900" noProof="0" dirty="0">
                        <a:solidFill>
                          <a:schemeClr val="tx1"/>
                        </a:solidFill>
                      </a:endParaRPr>
                    </a:p>
                  </a:txBody>
                  <a:tcPr/>
                </a:tc>
                <a:extLst>
                  <a:ext uri="{0D108BD9-81ED-4DB2-BD59-A6C34878D82A}">
                    <a16:rowId xmlns:a16="http://schemas.microsoft.com/office/drawing/2014/main" val="738969960"/>
                  </a:ext>
                </a:extLst>
              </a:tr>
              <a:tr h="40138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kern="1200" noProof="0" dirty="0">
                          <a:solidFill>
                            <a:schemeClr val="tx1"/>
                          </a:solidFill>
                          <a:effectLst/>
                          <a:latin typeface="+mn-lt"/>
                          <a:ea typeface="+mn-ea"/>
                          <a:cs typeface="+mn-cs"/>
                        </a:rPr>
                        <a:t>4.  </a:t>
                      </a:r>
                      <a:r>
                        <a:rPr lang="en-AU" sz="1000" b="1" noProof="0" dirty="0"/>
                        <a:t>Drawn on the scholarly literature on teaching and learning to inform the development of initiatives, programs and/or practice</a:t>
                      </a:r>
                      <a:endParaRPr lang="en-AU" sz="1000" b="1" kern="1200" noProof="0" dirty="0">
                        <a:solidFill>
                          <a:schemeClr val="tx1"/>
                        </a:solidFill>
                        <a:effectLst/>
                        <a:latin typeface="+mn-lt"/>
                        <a:ea typeface="+mn-ea"/>
                        <a:cs typeface="+mn-cs"/>
                      </a:endParaRPr>
                    </a:p>
                  </a:txBody>
                  <a:tcPr/>
                </a:tc>
                <a:extLst>
                  <a:ext uri="{0D108BD9-81ED-4DB2-BD59-A6C34878D82A}">
                    <a16:rowId xmlns:a16="http://schemas.microsoft.com/office/drawing/2014/main" val="2551040334"/>
                  </a:ext>
                </a:extLst>
              </a:tr>
              <a:tr h="401384">
                <a:tc>
                  <a:txBody>
                    <a:bodyPr/>
                    <a:lstStyle/>
                    <a:p>
                      <a:r>
                        <a:rPr lang="en-AU" sz="900" noProof="0" dirty="0"/>
                        <a:t>Tell the story of your endeavours. Address all elements listed in the previous slide</a:t>
                      </a:r>
                      <a:endParaRPr lang="en-AU" sz="900" noProof="0" dirty="0">
                        <a:solidFill>
                          <a:schemeClr val="tx1"/>
                        </a:solidFill>
                      </a:endParaRPr>
                    </a:p>
                  </a:txBody>
                  <a:tcPr/>
                </a:tc>
                <a:extLst>
                  <a:ext uri="{0D108BD9-81ED-4DB2-BD59-A6C34878D82A}">
                    <a16:rowId xmlns:a16="http://schemas.microsoft.com/office/drawing/2014/main" val="3297445126"/>
                  </a:ext>
                </a:extLst>
              </a:tr>
              <a:tr h="401384">
                <a:tc>
                  <a:txBody>
                    <a:bodyPr/>
                    <a:lstStyle/>
                    <a:p>
                      <a:pPr marL="0" algn="l" defTabSz="685800" rtl="0" eaLnBrk="1" latinLnBrk="0" hangingPunct="1"/>
                      <a:r>
                        <a:rPr lang="en-AU" sz="900" b="1" kern="1200" noProof="0" dirty="0">
                          <a:solidFill>
                            <a:schemeClr val="tx1"/>
                          </a:solidFill>
                          <a:latin typeface="+mn-lt"/>
                          <a:ea typeface="+mn-ea"/>
                          <a:cs typeface="+mn-cs"/>
                        </a:rPr>
                        <a:t>Reference list</a:t>
                      </a:r>
                    </a:p>
                  </a:txBody>
                  <a:tcPr/>
                </a:tc>
                <a:extLst>
                  <a:ext uri="{0D108BD9-81ED-4DB2-BD59-A6C34878D82A}">
                    <a16:rowId xmlns:a16="http://schemas.microsoft.com/office/drawing/2014/main" val="1153698297"/>
                  </a:ext>
                </a:extLst>
              </a:tr>
            </a:tbl>
          </a:graphicData>
        </a:graphic>
      </p:graphicFrame>
    </p:spTree>
    <p:extLst>
      <p:ext uri="{BB962C8B-B14F-4D97-AF65-F5344CB8AC3E}">
        <p14:creationId xmlns:p14="http://schemas.microsoft.com/office/powerpoint/2010/main" val="1434896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0880CA-65E7-FB4A-7277-A1A7435D69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F65BE2-81E2-6B5A-1F6F-A635CB0BCC08}"/>
              </a:ext>
            </a:extLst>
          </p:cNvPr>
          <p:cNvSpPr>
            <a:spLocks noGrp="1"/>
          </p:cNvSpPr>
          <p:nvPr>
            <p:ph type="title"/>
          </p:nvPr>
        </p:nvSpPr>
        <p:spPr>
          <a:xfrm>
            <a:off x="238528" y="59682"/>
            <a:ext cx="8565075" cy="387506"/>
          </a:xfrm>
        </p:spPr>
        <p:txBody>
          <a:bodyPr>
            <a:normAutofit/>
          </a:bodyPr>
          <a:lstStyle/>
          <a:p>
            <a:r>
              <a:rPr lang="en-AU" sz="3000" noProof="0" dirty="0"/>
              <a:t>Supervision Award: 5 award criteria</a:t>
            </a:r>
          </a:p>
        </p:txBody>
      </p:sp>
      <p:sp>
        <p:nvSpPr>
          <p:cNvPr id="4" name="Slide Number Placeholder 3">
            <a:extLst>
              <a:ext uri="{FF2B5EF4-FFF2-40B4-BE49-F238E27FC236}">
                <a16:creationId xmlns:a16="http://schemas.microsoft.com/office/drawing/2014/main" id="{C7DC9CF3-DC1B-DB23-D484-8A9884A98177}"/>
              </a:ext>
            </a:extLst>
          </p:cNvPr>
          <p:cNvSpPr>
            <a:spLocks noGrp="1"/>
          </p:cNvSpPr>
          <p:nvPr>
            <p:ph type="sldNum" sz="quarter" idx="12"/>
          </p:nvPr>
        </p:nvSpPr>
        <p:spPr/>
        <p:txBody>
          <a:bodyPr/>
          <a:lstStyle/>
          <a:p>
            <a:fld id="{D685FA97-B0F1-4726-9903-AE5B789D029C}" type="slidenum">
              <a:rPr lang="en-AU" noProof="0" smtClean="0"/>
              <a:pPr/>
              <a:t>8</a:t>
            </a:fld>
            <a:endParaRPr lang="en-AU" noProof="0" dirty="0"/>
          </a:p>
        </p:txBody>
      </p:sp>
      <p:graphicFrame>
        <p:nvGraphicFramePr>
          <p:cNvPr id="12" name="Table 11">
            <a:extLst>
              <a:ext uri="{FF2B5EF4-FFF2-40B4-BE49-F238E27FC236}">
                <a16:creationId xmlns:a16="http://schemas.microsoft.com/office/drawing/2014/main" id="{B6A7B1A4-052D-04F2-B959-0D7675D6C07D}"/>
              </a:ext>
            </a:extLst>
          </p:cNvPr>
          <p:cNvGraphicFramePr>
            <a:graphicFrameLocks noGrp="1"/>
          </p:cNvGraphicFramePr>
          <p:nvPr>
            <p:extLst>
              <p:ext uri="{D42A27DB-BD31-4B8C-83A1-F6EECF244321}">
                <p14:modId xmlns:p14="http://schemas.microsoft.com/office/powerpoint/2010/main" val="1858785726"/>
              </p:ext>
            </p:extLst>
          </p:nvPr>
        </p:nvGraphicFramePr>
        <p:xfrm>
          <a:off x="180523" y="447188"/>
          <a:ext cx="8782954" cy="4040838"/>
        </p:xfrm>
        <a:graphic>
          <a:graphicData uri="http://schemas.openxmlformats.org/drawingml/2006/table">
            <a:tbl>
              <a:tblPr firstRow="1" bandRow="1">
                <a:tableStyleId>{C083E6E3-FA7D-4D7B-A595-EF9225AFEA82}</a:tableStyleId>
              </a:tblPr>
              <a:tblGrid>
                <a:gridCol w="8782954">
                  <a:extLst>
                    <a:ext uri="{9D8B030D-6E8A-4147-A177-3AD203B41FA5}">
                      <a16:colId xmlns:a16="http://schemas.microsoft.com/office/drawing/2014/main" val="161396535"/>
                    </a:ext>
                  </a:extLst>
                </a:gridCol>
              </a:tblGrid>
              <a:tr h="46986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noProof="0" dirty="0">
                          <a:solidFill>
                            <a:schemeClr val="tx1"/>
                          </a:solidFill>
                        </a:rPr>
                        <a:t>1. </a:t>
                      </a:r>
                      <a:r>
                        <a:rPr lang="en-AU" sz="1000" b="1" i="0" kern="1200" noProof="0" dirty="0">
                          <a:solidFill>
                            <a:schemeClr val="tx1"/>
                          </a:solidFill>
                          <a:effectLst/>
                          <a:latin typeface="+mn-lt"/>
                          <a:ea typeface="+mn-ea"/>
                          <a:cs typeface="+mn-cs"/>
                        </a:rPr>
                        <a:t>Advancing students as researchers through developing their intellectual rigour and disciplinary expertise, and instilling ethical and responsible research practices</a:t>
                      </a:r>
                    </a:p>
                  </a:txBody>
                  <a:tcPr/>
                </a:tc>
                <a:extLst>
                  <a:ext uri="{0D108BD9-81ED-4DB2-BD59-A6C34878D82A}">
                    <a16:rowId xmlns:a16="http://schemas.microsoft.com/office/drawing/2014/main" val="3096183922"/>
                  </a:ext>
                </a:extLst>
              </a:tr>
              <a:tr h="921664">
                <a:tc>
                  <a:txBody>
                    <a:bodyPr/>
                    <a:lstStyle/>
                    <a:p>
                      <a:r>
                        <a:rPr lang="en-AU" sz="900" b="0" i="0" kern="1200" noProof="0" dirty="0">
                          <a:solidFill>
                            <a:schemeClr val="tx1"/>
                          </a:solidFill>
                          <a:effectLst/>
                          <a:latin typeface="+mn-lt"/>
                          <a:ea typeface="+mn-ea"/>
                          <a:cs typeface="+mn-cs"/>
                        </a:rPr>
                        <a:t>Development of a research program that attracts and maintains high quality candidates, while appropriately reflecting equity and diversity concerns; a record of students attending, and being involved in, disciplinary seminars and other relevant activities; encouraging and assisting candidates with publication during their period of study; development of independent, ethical researchers, as evidenced by an outstanding record of research practice that demonstrates strong adherence to the highest ethical standards; ensuring that students access appropriate research education opportunities ranging from workshops on the concept of research, through to using data sources.</a:t>
                      </a:r>
                    </a:p>
                  </a:txBody>
                  <a:tcPr/>
                </a:tc>
                <a:extLst>
                  <a:ext uri="{0D108BD9-81ED-4DB2-BD59-A6C34878D82A}">
                    <a16:rowId xmlns:a16="http://schemas.microsoft.com/office/drawing/2014/main" val="3559762053"/>
                  </a:ext>
                </a:extLst>
              </a:tr>
              <a:tr h="46986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kern="1200" noProof="0" dirty="0">
                          <a:solidFill>
                            <a:schemeClr val="tx1"/>
                          </a:solidFill>
                          <a:latin typeface="+mn-lt"/>
                          <a:ea typeface="+mn-ea"/>
                          <a:cs typeface="+mn-cs"/>
                        </a:rPr>
                        <a:t>2. An outstanding sustained record of supervisory practices that have resulted in successful completions, significant research outputs and excellent graduation outcomes for students.</a:t>
                      </a:r>
                    </a:p>
                  </a:txBody>
                  <a:tcPr/>
                </a:tc>
                <a:extLst>
                  <a:ext uri="{0D108BD9-81ED-4DB2-BD59-A6C34878D82A}">
                    <a16:rowId xmlns:a16="http://schemas.microsoft.com/office/drawing/2014/main" val="3605612124"/>
                  </a:ext>
                </a:extLst>
              </a:tr>
              <a:tr h="921664">
                <a:tc>
                  <a:txBody>
                    <a:bodyPr/>
                    <a:lstStyle/>
                    <a:p>
                      <a:pPr marL="0" algn="l" defTabSz="685800" rtl="0" eaLnBrk="1" latinLnBrk="0" hangingPunct="1"/>
                      <a:r>
                        <a:rPr lang="en-AU" sz="900" b="0" i="0" kern="1200" noProof="0" dirty="0">
                          <a:solidFill>
                            <a:schemeClr val="tx1"/>
                          </a:solidFill>
                          <a:effectLst/>
                          <a:latin typeface="+mn-lt"/>
                          <a:ea typeface="+mn-ea"/>
                          <a:cs typeface="+mn-cs"/>
                        </a:rPr>
                        <a:t>Evidence of outcomes of research supervision at a minimum including numbers of supervisions (of each kind) supplemented by a record of achievement such as (sheer number of completions is not sufficient on its own): completion rates, timely completions or completions in spite of difficulties arising within the degree, meeting of milestones, progression to academic or research careers for completed students, other employment outcomes for completed students; external measures of successful research outcomes from the supervised research (e.g. awards, medals, publications, quality of journal, published books, conference presentations/invitations, competitive research funding, funded Fellowships) including joint collaborations</a:t>
                      </a:r>
                    </a:p>
                  </a:txBody>
                  <a:tcPr/>
                </a:tc>
                <a:extLst>
                  <a:ext uri="{0D108BD9-81ED-4DB2-BD59-A6C34878D82A}">
                    <a16:rowId xmlns:a16="http://schemas.microsoft.com/office/drawing/2014/main" val="3197578415"/>
                  </a:ext>
                </a:extLst>
              </a:tr>
              <a:tr h="33611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kern="1200" noProof="0" dirty="0">
                          <a:solidFill>
                            <a:schemeClr val="tx1"/>
                          </a:solidFill>
                          <a:latin typeface="+mn-lt"/>
                          <a:ea typeface="+mn-ea"/>
                          <a:cs typeface="+mn-cs"/>
                        </a:rPr>
                        <a:t>3. Outstanding modelling of the research process for students</a:t>
                      </a:r>
                    </a:p>
                  </a:txBody>
                  <a:tcPr/>
                </a:tc>
                <a:extLst>
                  <a:ext uri="{0D108BD9-81ED-4DB2-BD59-A6C34878D82A}">
                    <a16:rowId xmlns:a16="http://schemas.microsoft.com/office/drawing/2014/main" val="2493059931"/>
                  </a:ext>
                </a:extLst>
              </a:tr>
              <a:tr h="92166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900" b="0" i="0" kern="1200" noProof="0" dirty="0">
                          <a:solidFill>
                            <a:schemeClr val="tx1"/>
                          </a:solidFill>
                          <a:effectLst/>
                          <a:latin typeface="+mn-lt"/>
                          <a:ea typeface="+mn-ea"/>
                          <a:cs typeface="+mn-cs"/>
                        </a:rPr>
                        <a:t>Supporting students in choosing a research topic; setting and maintaining clear mutual expectations between student and supervisor; providing timely, constructive, clear and actionable feedback; and nurturing progress through research milestones including processes of completion, publication and research dissemination; provision of resources, necessary coursework if required, and research plan design, developing students’ theoretical, analytical and methodological skills appropriate to the discipline; assisting candidates in the development of research, writing and communication skills, particularly through providing appropriate resources/access to relevant training opportunities</a:t>
                      </a:r>
                    </a:p>
                  </a:txBody>
                  <a:tcPr/>
                </a:tc>
                <a:extLst>
                  <a:ext uri="{0D108BD9-81ED-4DB2-BD59-A6C34878D82A}">
                    <a16:rowId xmlns:a16="http://schemas.microsoft.com/office/drawing/2014/main" val="1931248361"/>
                  </a:ext>
                </a:extLst>
              </a:tr>
            </a:tbl>
          </a:graphicData>
        </a:graphic>
      </p:graphicFrame>
    </p:spTree>
    <p:extLst>
      <p:ext uri="{BB962C8B-B14F-4D97-AF65-F5344CB8AC3E}">
        <p14:creationId xmlns:p14="http://schemas.microsoft.com/office/powerpoint/2010/main" val="5671574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2A88F9-CE2F-2754-4950-41931ADC1D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6C78B0-9F1A-9D69-C281-23A779672E51}"/>
              </a:ext>
            </a:extLst>
          </p:cNvPr>
          <p:cNvSpPr>
            <a:spLocks noGrp="1"/>
          </p:cNvSpPr>
          <p:nvPr>
            <p:ph type="title"/>
          </p:nvPr>
        </p:nvSpPr>
        <p:spPr>
          <a:xfrm>
            <a:off x="238528" y="59682"/>
            <a:ext cx="8565075" cy="387506"/>
          </a:xfrm>
        </p:spPr>
        <p:txBody>
          <a:bodyPr>
            <a:normAutofit/>
          </a:bodyPr>
          <a:lstStyle/>
          <a:p>
            <a:r>
              <a:rPr lang="en-AU" sz="3000" noProof="0" dirty="0"/>
              <a:t>Supervision Award: 5 award criteria (cont.)</a:t>
            </a:r>
          </a:p>
        </p:txBody>
      </p:sp>
      <p:sp>
        <p:nvSpPr>
          <p:cNvPr id="4" name="Slide Number Placeholder 3">
            <a:extLst>
              <a:ext uri="{FF2B5EF4-FFF2-40B4-BE49-F238E27FC236}">
                <a16:creationId xmlns:a16="http://schemas.microsoft.com/office/drawing/2014/main" id="{D662A555-776C-23A1-9602-2E9987318B35}"/>
              </a:ext>
            </a:extLst>
          </p:cNvPr>
          <p:cNvSpPr>
            <a:spLocks noGrp="1"/>
          </p:cNvSpPr>
          <p:nvPr>
            <p:ph type="sldNum" sz="quarter" idx="12"/>
          </p:nvPr>
        </p:nvSpPr>
        <p:spPr/>
        <p:txBody>
          <a:bodyPr/>
          <a:lstStyle/>
          <a:p>
            <a:fld id="{D685FA97-B0F1-4726-9903-AE5B789D029C}" type="slidenum">
              <a:rPr lang="en-AU" noProof="0" smtClean="0"/>
              <a:pPr/>
              <a:t>9</a:t>
            </a:fld>
            <a:endParaRPr lang="en-AU" noProof="0" dirty="0"/>
          </a:p>
        </p:txBody>
      </p:sp>
      <p:graphicFrame>
        <p:nvGraphicFramePr>
          <p:cNvPr id="12" name="Table 11">
            <a:extLst>
              <a:ext uri="{FF2B5EF4-FFF2-40B4-BE49-F238E27FC236}">
                <a16:creationId xmlns:a16="http://schemas.microsoft.com/office/drawing/2014/main" id="{60385A76-9C14-B231-4BAE-01246CC44F22}"/>
              </a:ext>
            </a:extLst>
          </p:cNvPr>
          <p:cNvGraphicFramePr>
            <a:graphicFrameLocks noGrp="1"/>
          </p:cNvGraphicFramePr>
          <p:nvPr>
            <p:extLst>
              <p:ext uri="{D42A27DB-BD31-4B8C-83A1-F6EECF244321}">
                <p14:modId xmlns:p14="http://schemas.microsoft.com/office/powerpoint/2010/main" val="1093799465"/>
              </p:ext>
            </p:extLst>
          </p:nvPr>
        </p:nvGraphicFramePr>
        <p:xfrm>
          <a:off x="180523" y="447188"/>
          <a:ext cx="8782954" cy="3574306"/>
        </p:xfrm>
        <a:graphic>
          <a:graphicData uri="http://schemas.openxmlformats.org/drawingml/2006/table">
            <a:tbl>
              <a:tblPr firstRow="1" bandRow="1">
                <a:tableStyleId>{C083E6E3-FA7D-4D7B-A595-EF9225AFEA82}</a:tableStyleId>
              </a:tblPr>
              <a:tblGrid>
                <a:gridCol w="8782954">
                  <a:extLst>
                    <a:ext uri="{9D8B030D-6E8A-4147-A177-3AD203B41FA5}">
                      <a16:colId xmlns:a16="http://schemas.microsoft.com/office/drawing/2014/main" val="161396535"/>
                    </a:ext>
                  </a:extLst>
                </a:gridCol>
              </a:tblGrid>
              <a:tr h="51343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kern="1200" noProof="0" dirty="0">
                          <a:solidFill>
                            <a:schemeClr val="tx1"/>
                          </a:solidFill>
                          <a:latin typeface="+mn-lt"/>
                          <a:ea typeface="+mn-ea"/>
                          <a:cs typeface="+mn-cs"/>
                        </a:rPr>
                        <a:t>4.  Providing and supporting engagement between students and broad scholarly communities through networking and research dissemination opportunities</a:t>
                      </a:r>
                    </a:p>
                  </a:txBody>
                  <a:tcPr/>
                </a:tc>
                <a:extLst>
                  <a:ext uri="{0D108BD9-81ED-4DB2-BD59-A6C34878D82A}">
                    <a16:rowId xmlns:a16="http://schemas.microsoft.com/office/drawing/2014/main" val="834038469"/>
                  </a:ext>
                </a:extLst>
              </a:tr>
              <a:tr h="1718037">
                <a:tc>
                  <a:txBody>
                    <a:bodyPr/>
                    <a:lstStyle/>
                    <a:p>
                      <a:pPr marL="0" algn="l" defTabSz="685800" rtl="0" eaLnBrk="1" latinLnBrk="0" hangingPunct="1"/>
                      <a:r>
                        <a:rPr lang="en-AU" sz="900" b="0" i="0" kern="1200" noProof="0" dirty="0">
                          <a:solidFill>
                            <a:schemeClr val="tx1"/>
                          </a:solidFill>
                          <a:effectLst/>
                          <a:latin typeface="+mn-lt"/>
                          <a:ea typeface="+mn-ea"/>
                          <a:cs typeface="+mn-cs"/>
                        </a:rPr>
                        <a:t>Evidence of modelling a scholarly approach to research in a global context which recognises the complexity and challenges research candidature in contemporary academic contexts; encouragement and support for students to access a range of research scholars and projects nationally and internationally, providing opportunities for students to work within an international context through exchanges, meetings, and collaborative work; facilitation of student networking with other national and international researcher colleagues, appropriately evidenced by student engagement at conferences and other networking opportunities; provision of career support and opportunities at a national and international level, leadership of, or contribution to, an effective supervisory panel; facilitating the construction of a well-balanced panel, including working effectively with other panel members; encouragement to students to effectively utilise supervisory panel members including encouraging students to take advantage of the particular strengths of other members of the panel; specific research outcomes for the student involved, such as invited presentations at international conferences; publications in high-quality, peer-reviewed journals; academic reputation/position of past completed students.</a:t>
                      </a:r>
                    </a:p>
                  </a:txBody>
                  <a:tcPr/>
                </a:tc>
                <a:extLst>
                  <a:ext uri="{0D108BD9-81ED-4DB2-BD59-A6C34878D82A}">
                    <a16:rowId xmlns:a16="http://schemas.microsoft.com/office/drawing/2014/main" val="3096458571"/>
                  </a:ext>
                </a:extLst>
              </a:tr>
              <a:tr h="51343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AU" sz="1000" b="1" kern="1200" noProof="0" dirty="0">
                          <a:solidFill>
                            <a:schemeClr val="tx1"/>
                          </a:solidFill>
                          <a:latin typeface="+mn-lt"/>
                          <a:ea typeface="+mn-ea"/>
                          <a:cs typeface="+mn-cs"/>
                        </a:rPr>
                        <a:t>5. A systematic and scholarly approach to professional development of supervisory academic practice and skills in disciplinary or interdisciplinary settings</a:t>
                      </a:r>
                    </a:p>
                  </a:txBody>
                  <a:tcPr/>
                </a:tc>
                <a:extLst>
                  <a:ext uri="{0D108BD9-81ED-4DB2-BD59-A6C34878D82A}">
                    <a16:rowId xmlns:a16="http://schemas.microsoft.com/office/drawing/2014/main" val="498105149"/>
                  </a:ext>
                </a:extLst>
              </a:tr>
              <a:tr h="829397">
                <a:tc>
                  <a:txBody>
                    <a:bodyPr/>
                    <a:lstStyle/>
                    <a:p>
                      <a:pPr marL="0" algn="l" defTabSz="685800" rtl="0" eaLnBrk="1" latinLnBrk="0" hangingPunct="1"/>
                      <a:r>
                        <a:rPr lang="en-AU" sz="900" b="0" i="0" kern="1200" noProof="0" dirty="0">
                          <a:solidFill>
                            <a:schemeClr val="tx1"/>
                          </a:solidFill>
                          <a:effectLst/>
                          <a:latin typeface="+mn-lt"/>
                          <a:ea typeface="+mn-ea"/>
                          <a:cs typeface="+mn-cs"/>
                        </a:rPr>
                        <a:t>Evidence of advanced skills in evaluation and reflective practice; participating in and contributing to professional activities related to research supervision; coordination, management and leadership roles in relation to research supervisions; conducting and publishing research related to research supervision; leadership through activities that have broad influence on the profession, department, school and research candidates; contribution to relevant policy development at College, University, or even sector level.</a:t>
                      </a:r>
                    </a:p>
                  </a:txBody>
                  <a:tcPr/>
                </a:tc>
                <a:extLst>
                  <a:ext uri="{0D108BD9-81ED-4DB2-BD59-A6C34878D82A}">
                    <a16:rowId xmlns:a16="http://schemas.microsoft.com/office/drawing/2014/main" val="470124950"/>
                  </a:ext>
                </a:extLst>
              </a:tr>
            </a:tbl>
          </a:graphicData>
        </a:graphic>
      </p:graphicFrame>
    </p:spTree>
    <p:extLst>
      <p:ext uri="{BB962C8B-B14F-4D97-AF65-F5344CB8AC3E}">
        <p14:creationId xmlns:p14="http://schemas.microsoft.com/office/powerpoint/2010/main" val="887177844"/>
      </p:ext>
    </p:extLst>
  </p:cSld>
  <p:clrMapOvr>
    <a:masterClrMapping/>
  </p:clrMapOvr>
</p:sld>
</file>

<file path=ppt/theme/theme1.xml><?xml version="1.0" encoding="utf-8"?>
<a:theme xmlns:a="http://schemas.openxmlformats.org/drawingml/2006/main" name="ANU Light">
  <a:themeElements>
    <a:clrScheme name="ANU">
      <a:dk1>
        <a:sysClr val="windowText" lastClr="000000"/>
      </a:dk1>
      <a:lt1>
        <a:sysClr val="window" lastClr="FFFFFF"/>
      </a:lt1>
      <a:dk2>
        <a:srgbClr val="000000"/>
      </a:dk2>
      <a:lt2>
        <a:srgbClr val="FFFFFF"/>
      </a:lt2>
      <a:accent1>
        <a:srgbClr val="BE830E"/>
      </a:accent1>
      <a:accent2>
        <a:srgbClr val="DFC187"/>
      </a:accent2>
      <a:accent3>
        <a:srgbClr val="F5EDDE"/>
      </a:accent3>
      <a:accent4>
        <a:srgbClr val="BE4E0E"/>
      </a:accent4>
      <a:accent5>
        <a:srgbClr val="CB7352"/>
      </a:accent5>
      <a:accent6>
        <a:srgbClr val="F2DCD4"/>
      </a:accent6>
      <a:hlink>
        <a:srgbClr val="BE830E"/>
      </a:hlink>
      <a:folHlink>
        <a:srgbClr val="BE4E0E"/>
      </a:folHlink>
    </a:clrScheme>
    <a:fontScheme name="ANU">
      <a:majorFont>
        <a:latin typeface="Public Sans"/>
        <a:ea typeface=""/>
        <a:cs typeface=""/>
      </a:majorFont>
      <a:minorFont>
        <a:latin typeface="Public Sans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1 CBE Teaching Awards Info Session" id="{B4231188-9F2E-4F58-8FAD-EF65FDBF90EB}" vid="{E498A1FA-B219-4438-828F-BA741FEFE0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8b8bf960-f08b-4832-96d7-a9a1b582785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9848A17299CF3468BCB31F019E57B34" ma:contentTypeVersion="17" ma:contentTypeDescription="Create a new document." ma:contentTypeScope="" ma:versionID="d8081f318f59860f0e14b48b38510d5f">
  <xsd:schema xmlns:xsd="http://www.w3.org/2001/XMLSchema" xmlns:xs="http://www.w3.org/2001/XMLSchema" xmlns:p="http://schemas.microsoft.com/office/2006/metadata/properties" xmlns:ns3="8b8bf960-f08b-4832-96d7-a9a1b582785a" xmlns:ns4="798827a7-7dba-4045-a83a-f0da9e9decc6" targetNamespace="http://schemas.microsoft.com/office/2006/metadata/properties" ma:root="true" ma:fieldsID="0c8b4fadce9dd130461119b828bc78f1" ns3:_="" ns4:_="">
    <xsd:import namespace="8b8bf960-f08b-4832-96d7-a9a1b582785a"/>
    <xsd:import namespace="798827a7-7dba-4045-a83a-f0da9e9decc6"/>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_activity" minOccurs="0"/>
                <xsd:element ref="ns3:MediaServiceObjectDetectorVersion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8bf960-f08b-4832-96d7-a9a1b58278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98827a7-7dba-4045-a83a-f0da9e9decc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655D042-D8B3-4BE3-86DE-6019F96E2850}">
  <ds:schemaRefs>
    <ds:schemaRef ds:uri="http://schemas.microsoft.com/office/2006/documentManagement/types"/>
    <ds:schemaRef ds:uri="http://schemas.microsoft.com/office/2006/metadata/properties"/>
    <ds:schemaRef ds:uri="http://purl.org/dc/elements/1.1/"/>
    <ds:schemaRef ds:uri="798827a7-7dba-4045-a83a-f0da9e9decc6"/>
    <ds:schemaRef ds:uri="http://schemas.openxmlformats.org/package/2006/metadata/core-properties"/>
    <ds:schemaRef ds:uri="http://purl.org/dc/terms/"/>
    <ds:schemaRef ds:uri="http://purl.org/dc/dcmitype/"/>
    <ds:schemaRef ds:uri="http://schemas.microsoft.com/office/infopath/2007/PartnerControls"/>
    <ds:schemaRef ds:uri="8b8bf960-f08b-4832-96d7-a9a1b582785a"/>
    <ds:schemaRef ds:uri="http://www.w3.org/XML/1998/namespace"/>
  </ds:schemaRefs>
</ds:datastoreItem>
</file>

<file path=customXml/itemProps2.xml><?xml version="1.0" encoding="utf-8"?>
<ds:datastoreItem xmlns:ds="http://schemas.openxmlformats.org/officeDocument/2006/customXml" ds:itemID="{D242CD11-9905-45C0-AA8E-EE5B79DEFBE2}">
  <ds:schemaRefs>
    <ds:schemaRef ds:uri="http://schemas.microsoft.com/sharepoint/v3/contenttype/forms"/>
  </ds:schemaRefs>
</ds:datastoreItem>
</file>

<file path=customXml/itemProps3.xml><?xml version="1.0" encoding="utf-8"?>
<ds:datastoreItem xmlns:ds="http://schemas.openxmlformats.org/officeDocument/2006/customXml" ds:itemID="{2EF1FA8A-B2C7-4EE6-8F9B-C7C245D3411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8bf960-f08b-4832-96d7-a9a1b582785a"/>
    <ds:schemaRef ds:uri="798827a7-7dba-4045-a83a-f0da9e9dec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2021 CBE Teaching Awards Info Session</Template>
  <TotalTime>2136</TotalTime>
  <Words>4904</Words>
  <Application>Microsoft Office PowerPoint</Application>
  <PresentationFormat>On-screen Show (16:9)</PresentationFormat>
  <Paragraphs>204</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Sofia Pro Light</vt:lpstr>
      <vt:lpstr>Arial</vt:lpstr>
      <vt:lpstr>Calibri</vt:lpstr>
      <vt:lpstr>Public Sans</vt:lpstr>
      <vt:lpstr>Public Sans Light</vt:lpstr>
      <vt:lpstr>Times New Roman</vt:lpstr>
      <vt:lpstr>ANU Light</vt:lpstr>
      <vt:lpstr>PowerPoint Presentation</vt:lpstr>
      <vt:lpstr>Award Categories</vt:lpstr>
      <vt:lpstr>2025 Application portfolio</vt:lpstr>
      <vt:lpstr>Teaching Excellence Award: 4 award criteria</vt:lpstr>
      <vt:lpstr>Teaching Excellence Award: 4 page-statement</vt:lpstr>
      <vt:lpstr>Program Award: 4 award criteria</vt:lpstr>
      <vt:lpstr>Program Award: 4-page statement</vt:lpstr>
      <vt:lpstr>Supervision Award: 5 award criteria</vt:lpstr>
      <vt:lpstr>Supervision Award: 5 award criteria (cont.)</vt:lpstr>
      <vt:lpstr>Supervision Award: 4 page-statement</vt:lpstr>
      <vt:lpstr>Citation Award: PICK ONE CATEGORY from the following 4</vt:lpstr>
      <vt:lpstr>Citation Award: 4 award criteria</vt:lpstr>
      <vt:lpstr>Citation Award: 4 page-statement</vt:lpstr>
      <vt:lpstr>Tutoring Award: 4 award criteria</vt:lpstr>
      <vt:lpstr>Tutoring Award: 4-page statement</vt:lpstr>
      <vt:lpstr>Indigenous Education Award: Award Criteria and 4-page statement</vt:lpstr>
    </vt:vector>
  </TitlesOfParts>
  <Company>The Australian National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Vinh Lu</dc:creator>
  <cp:lastModifiedBy>Vinh Lu</cp:lastModifiedBy>
  <cp:revision>47</cp:revision>
  <dcterms:created xsi:type="dcterms:W3CDTF">2021-10-19T06:55:37Z</dcterms:created>
  <dcterms:modified xsi:type="dcterms:W3CDTF">2025-09-29T02:35:27Z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0x01010049848A17299CF3468BCB31F019E57B34</vt:lpwstr>
  </property>
</Properties>
</file>