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0" r:id="rId4"/>
    <p:sldMasterId id="2147483751" r:id="rId5"/>
  </p:sldMasterIdLst>
  <p:notesMasterIdLst>
    <p:notesMasterId r:id="rId22"/>
  </p:notesMasterIdLst>
  <p:sldIdLst>
    <p:sldId id="256" r:id="rId6"/>
    <p:sldId id="863" r:id="rId7"/>
    <p:sldId id="864" r:id="rId8"/>
    <p:sldId id="865" r:id="rId9"/>
    <p:sldId id="866" r:id="rId10"/>
    <p:sldId id="867" r:id="rId11"/>
    <p:sldId id="868" r:id="rId12"/>
    <p:sldId id="869" r:id="rId13"/>
    <p:sldId id="870" r:id="rId14"/>
    <p:sldId id="871" r:id="rId15"/>
    <p:sldId id="872" r:id="rId16"/>
    <p:sldId id="873" r:id="rId17"/>
    <p:sldId id="874" r:id="rId18"/>
    <p:sldId id="875" r:id="rId19"/>
    <p:sldId id="876" r:id="rId20"/>
    <p:sldId id="87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513"/>
  </p:normalViewPr>
  <p:slideViewPr>
    <p:cSldViewPr snapToGrid="0" snapToObjects="1">
      <p:cViewPr varScale="1">
        <p:scale>
          <a:sx n="78" d="100"/>
          <a:sy n="78" d="100"/>
        </p:scale>
        <p:origin x="77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240A5-A9AB-414F-B218-DA69FC2BF0E3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13832-6F04-456F-809F-57D94692C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159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20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60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54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4652964"/>
            <a:ext cx="12192000" cy="2205037"/>
          </a:xfrm>
          <a:prstGeom prst="rect">
            <a:avLst/>
          </a:prstGeom>
          <a:solidFill>
            <a:srgbClr val="94B0B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1"/>
            <a:ext cx="12192000" cy="765175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/>
          </a:p>
        </p:txBody>
      </p:sp>
      <p:pic>
        <p:nvPicPr>
          <p:cNvPr id="6" name="Picture 9" descr="ANU_LOGO_WH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7" y="115888"/>
            <a:ext cx="2015067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4418" y="4652963"/>
            <a:ext cx="11040533" cy="519112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AU" altLang="en-US" noProof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8" y="1919288"/>
            <a:ext cx="10943167" cy="641350"/>
          </a:xfr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AU" altLang="en-US" noProof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4111B6-AAF1-4201-B8FF-A3609C751C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06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BEF98283-D487-491B-88AB-BADB9A2BF1BA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3712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8209D042-F30E-4667-B5DB-6098C8680377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3949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16113"/>
            <a:ext cx="5384800" cy="42100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16113"/>
            <a:ext cx="5384800" cy="42100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D48886DC-0A26-4A48-B1A0-B0BFE699394A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2913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E66DC5EB-744F-41D5-A3BA-10AD3293FC0A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5002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29B8FB34-4AFF-4E84-A33B-4979D13780A0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11005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5D932D86-CE69-45DE-B6AE-5B1761D5F468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0460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B4ADE198-6380-4964-996E-45297A302494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3591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7385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CCC8CFA6-464A-4177-8728-2C5FE9C62D37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18382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32D08E58-79D3-40C1-9AB8-D429693A31B2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89736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51900" y="765175"/>
            <a:ext cx="2745317" cy="53609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765175"/>
            <a:ext cx="8039100" cy="536098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B091B51A-7A91-4501-BC08-2EA11854109D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61539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115888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25600" y="1484313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908800" y="1484313"/>
            <a:ext cx="5080000" cy="4114800"/>
          </a:xfrm>
        </p:spPr>
        <p:txBody>
          <a:bodyPr>
            <a:normAutofit/>
          </a:bodyPr>
          <a:lstStyle/>
          <a:p>
            <a:pPr lvl="0"/>
            <a:endParaRPr lang="en-AU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DD20BAC9-B32C-4C34-9E8D-159E2FB2601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17599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115888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625600" y="1484313"/>
            <a:ext cx="5080000" cy="4114800"/>
          </a:xfrm>
        </p:spPr>
        <p:txBody>
          <a:bodyPr>
            <a:normAutofit/>
          </a:bodyPr>
          <a:lstStyle/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08800" y="1484313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663E190C-E297-4529-9A6C-06304E5295E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0031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10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103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06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4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90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36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87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458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0" y="6597650"/>
            <a:ext cx="12192000" cy="260350"/>
          </a:xfrm>
          <a:prstGeom prst="rect">
            <a:avLst/>
          </a:prstGeom>
          <a:solidFill>
            <a:srgbClr val="94B0B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765175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16113"/>
            <a:ext cx="10972800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32700" y="6597650"/>
            <a:ext cx="28448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27051" y="6597650"/>
            <a:ext cx="6720416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01352" y="6597650"/>
            <a:ext cx="781049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174A4C46-322B-4E4E-9E01-B1996C8567E6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0" y="1"/>
            <a:ext cx="12192000" cy="765175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/>
          </a:p>
        </p:txBody>
      </p:sp>
      <p:pic>
        <p:nvPicPr>
          <p:cNvPr id="1033" name="Picture 9" descr="ANU_LOGO_WHIT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7" y="115888"/>
            <a:ext cx="2015067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3123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52768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27688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27688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27688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27688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27688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27688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27688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27688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visoryexcellence.com/uae-federal-tax-authority-publishes-new-guide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my.gov.au/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31D649B-5505-554F-90CC-1B32C2B82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34" y="-4762"/>
            <a:ext cx="9207200" cy="6858000"/>
          </a:xfrm>
          <a:prstGeom prst="rect">
            <a:avLst/>
          </a:prstGeom>
        </p:spPr>
      </p:pic>
      <p:pic>
        <p:nvPicPr>
          <p:cNvPr id="4" name="Picture 3" descr="Abstract steps on a light green pastel background">
            <a:extLst>
              <a:ext uri="{FF2B5EF4-FFF2-40B4-BE49-F238E27FC236}">
                <a16:creationId xmlns:a16="http://schemas.microsoft.com/office/drawing/2014/main" id="{FE0A7581-9491-4F62-A9CB-74A38784DA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497" r="29927" b="2"/>
          <a:stretch/>
        </p:blipFill>
        <p:spPr>
          <a:xfrm>
            <a:off x="8658226" y="-4762"/>
            <a:ext cx="3541857" cy="6886079"/>
          </a:xfrm>
          <a:custGeom>
            <a:avLst/>
            <a:gdLst/>
            <a:ahLst/>
            <a:cxnLst/>
            <a:rect l="l" t="t" r="r" b="b"/>
            <a:pathLst>
              <a:path w="3541857" h="6886079">
                <a:moveTo>
                  <a:pt x="1248072" y="0"/>
                </a:moveTo>
                <a:lnTo>
                  <a:pt x="3541857" y="0"/>
                </a:lnTo>
                <a:lnTo>
                  <a:pt x="3541857" y="6886079"/>
                </a:lnTo>
                <a:lnTo>
                  <a:pt x="0" y="6864521"/>
                </a:lnTo>
                <a:close/>
              </a:path>
            </a:pathLst>
          </a:custGeom>
        </p:spPr>
      </p:pic>
      <p:sp>
        <p:nvSpPr>
          <p:cNvPr id="7" name="Manual Operation 3">
            <a:extLst>
              <a:ext uri="{FF2B5EF4-FFF2-40B4-BE49-F238E27FC236}">
                <a16:creationId xmlns:a16="http://schemas.microsoft.com/office/drawing/2014/main" id="{D4398F23-B926-E84E-89A7-E85F1AE5FCA6}"/>
              </a:ext>
            </a:extLst>
          </p:cNvPr>
          <p:cNvSpPr/>
          <p:nvPr/>
        </p:nvSpPr>
        <p:spPr>
          <a:xfrm>
            <a:off x="7929154" y="0"/>
            <a:ext cx="4441372" cy="688131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439"/>
              <a:gd name="connsiteX1" fmla="*/ 10000 w 10000"/>
              <a:gd name="connsiteY1" fmla="*/ 0 h 10439"/>
              <a:gd name="connsiteX2" fmla="*/ 9912 w 10000"/>
              <a:gd name="connsiteY2" fmla="*/ 10439 h 10439"/>
              <a:gd name="connsiteX3" fmla="*/ 2000 w 10000"/>
              <a:gd name="connsiteY3" fmla="*/ 10000 h 10439"/>
              <a:gd name="connsiteX4" fmla="*/ 0 w 10000"/>
              <a:gd name="connsiteY4" fmla="*/ 0 h 10439"/>
              <a:gd name="connsiteX0" fmla="*/ 0 w 10000"/>
              <a:gd name="connsiteY0" fmla="*/ 0 h 10502"/>
              <a:gd name="connsiteX1" fmla="*/ 10000 w 10000"/>
              <a:gd name="connsiteY1" fmla="*/ 0 h 10502"/>
              <a:gd name="connsiteX2" fmla="*/ 9912 w 10000"/>
              <a:gd name="connsiteY2" fmla="*/ 10439 h 10502"/>
              <a:gd name="connsiteX3" fmla="*/ 1610 w 10000"/>
              <a:gd name="connsiteY3" fmla="*/ 10502 h 10502"/>
              <a:gd name="connsiteX4" fmla="*/ 0 w 10000"/>
              <a:gd name="connsiteY4" fmla="*/ 0 h 10502"/>
              <a:gd name="connsiteX0" fmla="*/ 0 w 10000"/>
              <a:gd name="connsiteY0" fmla="*/ 0 h 10477"/>
              <a:gd name="connsiteX1" fmla="*/ 10000 w 10000"/>
              <a:gd name="connsiteY1" fmla="*/ 0 h 10477"/>
              <a:gd name="connsiteX2" fmla="*/ 9912 w 10000"/>
              <a:gd name="connsiteY2" fmla="*/ 10439 h 10477"/>
              <a:gd name="connsiteX3" fmla="*/ 1520 w 10000"/>
              <a:gd name="connsiteY3" fmla="*/ 10477 h 10477"/>
              <a:gd name="connsiteX4" fmla="*/ 0 w 10000"/>
              <a:gd name="connsiteY4" fmla="*/ 0 h 10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477">
                <a:moveTo>
                  <a:pt x="0" y="0"/>
                </a:moveTo>
                <a:lnTo>
                  <a:pt x="10000" y="0"/>
                </a:lnTo>
                <a:cubicBezTo>
                  <a:pt x="9971" y="3480"/>
                  <a:pt x="9941" y="6959"/>
                  <a:pt x="9912" y="10439"/>
                </a:cubicBezTo>
                <a:lnTo>
                  <a:pt x="1520" y="10477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oogle Shape;117;p22">
            <a:extLst>
              <a:ext uri="{FF2B5EF4-FFF2-40B4-BE49-F238E27FC236}">
                <a16:creationId xmlns:a16="http://schemas.microsoft.com/office/drawing/2014/main" id="{D5C5FC8C-23BE-DA4A-8E7C-1B0D69C24A03}"/>
              </a:ext>
            </a:extLst>
          </p:cNvPr>
          <p:cNvSpPr txBox="1">
            <a:spLocks/>
          </p:cNvSpPr>
          <p:nvPr/>
        </p:nvSpPr>
        <p:spPr>
          <a:xfrm>
            <a:off x="8814878" y="2722001"/>
            <a:ext cx="3228551" cy="143255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i="0" cap="none" dirty="0">
                <a:solidFill>
                  <a:schemeClr val="lt1"/>
                </a:solidFill>
                <a:latin typeface="Nunito Sans ExtraBold"/>
                <a:cs typeface="Nunito Sans ExtraBold"/>
                <a:sym typeface="Nunito Sans ExtraBold"/>
              </a:rPr>
              <a:t>m</a:t>
            </a:r>
            <a:r>
              <a:rPr lang="en-AU" sz="4000" i="0" cap="none" dirty="0" err="1">
                <a:solidFill>
                  <a:schemeClr val="lt1"/>
                </a:solidFill>
                <a:latin typeface="Nunito Sans ExtraBold"/>
                <a:cs typeface="Nunito Sans ExtraBold"/>
                <a:sym typeface="Nunito Sans ExtraBold"/>
              </a:rPr>
              <a:t>yGov</a:t>
            </a:r>
            <a:r>
              <a:rPr lang="en-AU" sz="4000" i="0" cap="none" dirty="0">
                <a:solidFill>
                  <a:schemeClr val="lt1"/>
                </a:solidFill>
                <a:latin typeface="Nunito Sans ExtraBold"/>
                <a:cs typeface="Nunito Sans ExtraBold"/>
                <a:sym typeface="Nunito Sans ExtraBold"/>
              </a:rPr>
              <a:t> </a:t>
            </a:r>
            <a:r>
              <a:rPr lang="en-AU" sz="4000" i="0" cap="none" dirty="0" err="1">
                <a:solidFill>
                  <a:schemeClr val="lt1"/>
                </a:solidFill>
                <a:latin typeface="Nunito Sans ExtraBold"/>
                <a:cs typeface="Nunito Sans ExtraBold"/>
                <a:sym typeface="Nunito Sans ExtraBold"/>
              </a:rPr>
              <a:t>Walkthough</a:t>
            </a:r>
            <a:endParaRPr lang="en-AU" sz="4000" i="0" cap="none" dirty="0">
              <a:solidFill>
                <a:schemeClr val="lt1"/>
              </a:solidFill>
              <a:latin typeface="Nunito Sans ExtraBold"/>
              <a:cs typeface="Nunito Sans ExtraBold"/>
              <a:sym typeface="Nunito Sans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1961614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4EC08A9-DB97-6925-C064-E44700D95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AU" b="1">
              <a:solidFill>
                <a:srgbClr val="000000"/>
              </a:solidFill>
              <a:latin typeface="Geneva" pitchFamily="-84" charset="0"/>
              <a:ea typeface="MS PGothic" panose="020B0600070205080204" pitchFamily="34" charset="-128"/>
              <a:cs typeface="Arial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D932D86-CE69-45DE-B6AE-5B1761D5F468}" type="slidenum">
              <a:rPr lang="en-AU" b="1">
                <a:solidFill>
                  <a:srgbClr val="000000"/>
                </a:solidFill>
                <a:latin typeface="Geneva" pitchFamily="-84" charset="0"/>
                <a:ea typeface="MS PGothic" panose="020B0600070205080204" pitchFamily="34" charset="-128"/>
                <a:cs typeface="Arial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AU" b="1">
              <a:solidFill>
                <a:srgbClr val="000000"/>
              </a:solidFill>
              <a:latin typeface="Geneva" pitchFamily="-84" charset="0"/>
              <a:ea typeface="MS PGothic" panose="020B0600070205080204" pitchFamily="34" charset="-128"/>
              <a:cs typeface="Arial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0D2A1FD-CDC2-4C44-BAE6-3C45E9FF7487}"/>
              </a:ext>
            </a:extLst>
          </p:cNvPr>
          <p:cNvSpPr txBox="1">
            <a:spLocks/>
          </p:cNvSpPr>
          <p:nvPr/>
        </p:nvSpPr>
        <p:spPr>
          <a:xfrm>
            <a:off x="693085" y="931747"/>
            <a:ext cx="8433618" cy="812197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52768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/>
            <a:r>
              <a:rPr lang="en-US" sz="4800" i="1" cap="all" dirty="0">
                <a:solidFill>
                  <a:srgbClr val="374151"/>
                </a:solidFill>
                <a:latin typeface="Söhne"/>
                <a:ea typeface="+mn-ea"/>
                <a:cs typeface="+mn-cs"/>
              </a:rPr>
              <a:t>How</a:t>
            </a:r>
            <a:r>
              <a:rPr lang="zh-CN" altLang="en-US" sz="4800" i="1" cap="all" dirty="0">
                <a:solidFill>
                  <a:srgbClr val="374151"/>
                </a:solidFill>
                <a:latin typeface="Söhne"/>
                <a:ea typeface="+mn-ea"/>
                <a:cs typeface="+mn-cs"/>
              </a:rPr>
              <a:t> </a:t>
            </a:r>
            <a:r>
              <a:rPr lang="en-US" altLang="zh-CN" sz="4800" i="1" cap="all" dirty="0">
                <a:solidFill>
                  <a:srgbClr val="374151"/>
                </a:solidFill>
                <a:latin typeface="Söhne"/>
                <a:ea typeface="+mn-ea"/>
                <a:cs typeface="+mn-cs"/>
              </a:rPr>
              <a:t>to</a:t>
            </a:r>
            <a:r>
              <a:rPr lang="zh-CN" altLang="en-US" sz="4800" i="1" cap="all" dirty="0">
                <a:solidFill>
                  <a:srgbClr val="374151"/>
                </a:solidFill>
                <a:latin typeface="Söhne"/>
                <a:ea typeface="+mn-ea"/>
                <a:cs typeface="+mn-cs"/>
              </a:rPr>
              <a:t> </a:t>
            </a:r>
            <a:r>
              <a:rPr lang="en-US" altLang="zh-CN" sz="4800" i="1" cap="all" dirty="0">
                <a:solidFill>
                  <a:srgbClr val="374151"/>
                </a:solidFill>
                <a:latin typeface="Söhne"/>
                <a:ea typeface="+mn-ea"/>
                <a:cs typeface="+mn-cs"/>
              </a:rPr>
              <a:t>link</a:t>
            </a:r>
            <a:r>
              <a:rPr lang="zh-CN" altLang="en-US" sz="4800" i="1" cap="all" dirty="0">
                <a:solidFill>
                  <a:srgbClr val="374151"/>
                </a:solidFill>
                <a:latin typeface="Söhne"/>
                <a:ea typeface="+mn-ea"/>
                <a:cs typeface="+mn-cs"/>
              </a:rPr>
              <a:t> </a:t>
            </a:r>
            <a:r>
              <a:rPr lang="en-US" altLang="zh-CN" sz="4800" i="1" cap="all" dirty="0">
                <a:solidFill>
                  <a:srgbClr val="374151"/>
                </a:solidFill>
                <a:latin typeface="Söhne"/>
                <a:ea typeface="+mn-ea"/>
                <a:cs typeface="+mn-cs"/>
              </a:rPr>
              <a:t>it</a:t>
            </a:r>
            <a:r>
              <a:rPr lang="zh-CN" altLang="en-US" sz="4800" i="1" cap="all" dirty="0">
                <a:solidFill>
                  <a:srgbClr val="374151"/>
                </a:solidFill>
                <a:latin typeface="Söhne"/>
                <a:ea typeface="+mn-ea"/>
                <a:cs typeface="+mn-cs"/>
              </a:rPr>
              <a:t> </a:t>
            </a:r>
            <a:r>
              <a:rPr lang="en-US" altLang="zh-CN" sz="4800" i="1" cap="all" dirty="0">
                <a:solidFill>
                  <a:srgbClr val="374151"/>
                </a:solidFill>
                <a:latin typeface="Söhne"/>
                <a:ea typeface="+mn-ea"/>
                <a:cs typeface="+mn-cs"/>
              </a:rPr>
              <a:t>to</a:t>
            </a:r>
            <a:r>
              <a:rPr lang="zh-CN" altLang="en-US" sz="4800" i="1" cap="all" dirty="0">
                <a:solidFill>
                  <a:srgbClr val="374151"/>
                </a:solidFill>
                <a:latin typeface="Söhne"/>
                <a:ea typeface="+mn-ea"/>
                <a:cs typeface="+mn-cs"/>
              </a:rPr>
              <a:t> </a:t>
            </a:r>
            <a:r>
              <a:rPr lang="en-US" altLang="zh-CN" sz="4800" i="1" cap="all" dirty="0" err="1">
                <a:solidFill>
                  <a:srgbClr val="374151"/>
                </a:solidFill>
                <a:latin typeface="Söhne"/>
                <a:ea typeface="+mn-ea"/>
                <a:cs typeface="+mn-cs"/>
              </a:rPr>
              <a:t>ato</a:t>
            </a:r>
            <a:r>
              <a:rPr lang="en-US" altLang="zh-CN" sz="4800" i="1" cap="all" dirty="0">
                <a:solidFill>
                  <a:srgbClr val="374151"/>
                </a:solidFill>
                <a:latin typeface="Söhne"/>
                <a:ea typeface="+mn-ea"/>
                <a:cs typeface="+mn-cs"/>
              </a:rPr>
              <a:t>?</a:t>
            </a:r>
            <a:endParaRPr lang="en-US" sz="4800" i="1" cap="all" dirty="0">
              <a:solidFill>
                <a:srgbClr val="374151"/>
              </a:solidFill>
              <a:latin typeface="Söhne"/>
              <a:ea typeface="+mn-ea"/>
              <a:cs typeface="+mn-cs"/>
            </a:endParaRPr>
          </a:p>
        </p:txBody>
      </p:sp>
      <p:sp>
        <p:nvSpPr>
          <p:cNvPr id="4" name="Content Placeholder 8197">
            <a:extLst>
              <a:ext uri="{FF2B5EF4-FFF2-40B4-BE49-F238E27FC236}">
                <a16:creationId xmlns:a16="http://schemas.microsoft.com/office/drawing/2014/main" id="{A57220B7-7922-4045-88D6-D4B2A5298749}"/>
              </a:ext>
            </a:extLst>
          </p:cNvPr>
          <p:cNvSpPr txBox="1">
            <a:spLocks/>
          </p:cNvSpPr>
          <p:nvPr/>
        </p:nvSpPr>
        <p:spPr>
          <a:xfrm>
            <a:off x="693085" y="1764597"/>
            <a:ext cx="10805830" cy="9786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altLang="zh-CN" sz="2600" dirty="0">
                <a:solidFill>
                  <a:srgbClr val="374151"/>
                </a:solidFill>
                <a:latin typeface="Söhne"/>
              </a:rPr>
              <a:t>Step</a:t>
            </a:r>
            <a:r>
              <a:rPr lang="zh-CN" altLang="en-US" sz="2600" dirty="0">
                <a:solidFill>
                  <a:srgbClr val="374151"/>
                </a:solidFill>
                <a:latin typeface="Söhne"/>
              </a:rPr>
              <a:t> </a:t>
            </a:r>
            <a:r>
              <a:rPr lang="en-US" altLang="zh-CN" sz="2600" dirty="0">
                <a:solidFill>
                  <a:srgbClr val="374151"/>
                </a:solidFill>
                <a:latin typeface="Söhne"/>
              </a:rPr>
              <a:t>1:</a:t>
            </a:r>
          </a:p>
          <a:p>
            <a:pPr defTabSz="914400"/>
            <a:r>
              <a:rPr lang="en-US" altLang="zh-CN" sz="2600" dirty="0">
                <a:solidFill>
                  <a:srgbClr val="374151"/>
                </a:solidFill>
                <a:latin typeface="Söhne"/>
              </a:rPr>
              <a:t>Navigate to your </a:t>
            </a:r>
            <a:r>
              <a:rPr lang="en-US" altLang="zh-CN" sz="2600" dirty="0" err="1">
                <a:solidFill>
                  <a:srgbClr val="374151"/>
                </a:solidFill>
                <a:latin typeface="Söhne"/>
              </a:rPr>
              <a:t>myGov</a:t>
            </a:r>
            <a:r>
              <a:rPr lang="en-US" altLang="zh-CN" sz="2600" dirty="0">
                <a:solidFill>
                  <a:srgbClr val="374151"/>
                </a:solidFill>
                <a:latin typeface="Söhne"/>
              </a:rPr>
              <a:t> Account Page and click the 'Link a service' button.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19A1522-F7C5-496E-BCEF-72B0BF16A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460" y="2743201"/>
            <a:ext cx="7711079" cy="367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812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4EC08A9-DB97-6925-C064-E44700D95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AU" b="1">
              <a:solidFill>
                <a:srgbClr val="000000"/>
              </a:solidFill>
              <a:latin typeface="Geneva" pitchFamily="-84" charset="0"/>
              <a:ea typeface="MS PGothic" panose="020B0600070205080204" pitchFamily="34" charset="-128"/>
              <a:cs typeface="Arial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D932D86-CE69-45DE-B6AE-5B1761D5F468}" type="slidenum">
              <a:rPr lang="en-AU" b="1">
                <a:solidFill>
                  <a:srgbClr val="000000"/>
                </a:solidFill>
                <a:latin typeface="Geneva" pitchFamily="-84" charset="0"/>
                <a:ea typeface="MS PGothic" panose="020B0600070205080204" pitchFamily="34" charset="-128"/>
                <a:cs typeface="Arial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AU" b="1">
              <a:solidFill>
                <a:srgbClr val="000000"/>
              </a:solidFill>
              <a:latin typeface="Geneva" pitchFamily="-84" charset="0"/>
              <a:ea typeface="MS PGothic" panose="020B0600070205080204" pitchFamily="34" charset="-128"/>
              <a:cs typeface="Arial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113A6B6-E2DF-44F5-BC81-9BA9780A2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044" y="2289426"/>
            <a:ext cx="8144859" cy="4152397"/>
          </a:xfrm>
          <a:prstGeom prst="rect">
            <a:avLst/>
          </a:prstGeom>
        </p:spPr>
      </p:pic>
      <p:sp>
        <p:nvSpPr>
          <p:cNvPr id="4" name="Content Placeholder 8197">
            <a:extLst>
              <a:ext uri="{FF2B5EF4-FFF2-40B4-BE49-F238E27FC236}">
                <a16:creationId xmlns:a16="http://schemas.microsoft.com/office/drawing/2014/main" id="{CC7B96EB-ED9F-4FA1-A5C1-86D199CD54D4}"/>
              </a:ext>
            </a:extLst>
          </p:cNvPr>
          <p:cNvSpPr txBox="1">
            <a:spLocks/>
          </p:cNvSpPr>
          <p:nvPr/>
        </p:nvSpPr>
        <p:spPr>
          <a:xfrm>
            <a:off x="913264" y="899254"/>
            <a:ext cx="10079201" cy="1234345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altLang="zh-CN" sz="2600" dirty="0">
                <a:solidFill>
                  <a:srgbClr val="374151"/>
                </a:solidFill>
                <a:latin typeface="Söhne"/>
              </a:rPr>
              <a:t>Step</a:t>
            </a:r>
            <a:r>
              <a:rPr lang="zh-CN" altLang="en-US" sz="2600" dirty="0">
                <a:solidFill>
                  <a:srgbClr val="374151"/>
                </a:solidFill>
                <a:latin typeface="Söhne"/>
              </a:rPr>
              <a:t> </a:t>
            </a:r>
            <a:r>
              <a:rPr lang="en-US" altLang="zh-CN" sz="2600" dirty="0">
                <a:solidFill>
                  <a:srgbClr val="374151"/>
                </a:solidFill>
                <a:latin typeface="Söhne"/>
              </a:rPr>
              <a:t>2:</a:t>
            </a:r>
          </a:p>
          <a:p>
            <a:pPr defTabSz="914400"/>
            <a:r>
              <a:rPr lang="en-US" altLang="zh-CN" sz="2600" dirty="0">
                <a:solidFill>
                  <a:srgbClr val="374151"/>
                </a:solidFill>
                <a:latin typeface="Söhne"/>
              </a:rPr>
              <a:t>Upon clicking the button, you will encounter various options. Select 'Australian Taxation Office' to link your account.</a:t>
            </a:r>
          </a:p>
        </p:txBody>
      </p:sp>
    </p:spTree>
    <p:extLst>
      <p:ext uri="{BB962C8B-B14F-4D97-AF65-F5344CB8AC3E}">
        <p14:creationId xmlns:p14="http://schemas.microsoft.com/office/powerpoint/2010/main" val="267534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4EC08A9-DB97-6925-C064-E44700D95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AU" b="1">
              <a:solidFill>
                <a:srgbClr val="000000"/>
              </a:solidFill>
              <a:latin typeface="Geneva" pitchFamily="-84" charset="0"/>
              <a:ea typeface="MS PGothic" panose="020B0600070205080204" pitchFamily="34" charset="-128"/>
              <a:cs typeface="Arial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D932D86-CE69-45DE-B6AE-5B1761D5F468}" type="slidenum">
              <a:rPr lang="en-AU" b="1">
                <a:solidFill>
                  <a:srgbClr val="000000"/>
                </a:solidFill>
                <a:latin typeface="Geneva" pitchFamily="-84" charset="0"/>
                <a:ea typeface="MS PGothic" panose="020B0600070205080204" pitchFamily="34" charset="-128"/>
                <a:cs typeface="Arial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AU" b="1">
              <a:solidFill>
                <a:srgbClr val="000000"/>
              </a:solidFill>
              <a:latin typeface="Geneva" pitchFamily="-84" charset="0"/>
              <a:ea typeface="MS PGothic" panose="020B0600070205080204" pitchFamily="34" charset="-128"/>
              <a:cs typeface="Arial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F705BC0-5D4C-4E0C-8623-E45019F98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930" y="1533004"/>
            <a:ext cx="8505414" cy="219203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29D0F41-C00D-4A01-ACB2-4EC0851F9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9622" y="4745156"/>
            <a:ext cx="8544444" cy="128598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F193BE2-EDCB-406B-B4D4-417DDA3CE756}"/>
              </a:ext>
            </a:extLst>
          </p:cNvPr>
          <p:cNvSpPr txBox="1"/>
          <p:nvPr/>
        </p:nvSpPr>
        <p:spPr>
          <a:xfrm>
            <a:off x="1637930" y="3963075"/>
            <a:ext cx="86927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374151"/>
                </a:solidFill>
                <a:latin typeface="Söhne"/>
              </a:rPr>
              <a:t>Step 3: Scroll to the bottom of the page and click the "Agree" button.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6190DA7-4B05-4E41-905F-260131DA8FE4}"/>
              </a:ext>
            </a:extLst>
          </p:cNvPr>
          <p:cNvSpPr txBox="1"/>
          <p:nvPr/>
        </p:nvSpPr>
        <p:spPr>
          <a:xfrm>
            <a:off x="1445335" y="920200"/>
            <a:ext cx="91530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i="1" cap="all" dirty="0">
                <a:solidFill>
                  <a:srgbClr val="374151"/>
                </a:solidFill>
                <a:latin typeface="Söhne"/>
              </a:rPr>
              <a:t>Here is showing the subsequent procedure</a:t>
            </a:r>
            <a:r>
              <a:rPr lang="en-US" altLang="zh-CN" sz="3200" b="1" i="1" cap="all" dirty="0">
                <a:solidFill>
                  <a:srgbClr val="374151"/>
                </a:solidFill>
                <a:latin typeface="Söhne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6505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4EC08A9-DB97-6925-C064-E44700D95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AU" b="1">
              <a:solidFill>
                <a:srgbClr val="000000"/>
              </a:solidFill>
              <a:latin typeface="Geneva" pitchFamily="-84" charset="0"/>
              <a:ea typeface="MS PGothic" panose="020B0600070205080204" pitchFamily="34" charset="-128"/>
              <a:cs typeface="Arial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D932D86-CE69-45DE-B6AE-5B1761D5F468}" type="slidenum">
              <a:rPr lang="en-AU" b="1">
                <a:solidFill>
                  <a:srgbClr val="000000"/>
                </a:solidFill>
                <a:latin typeface="Geneva" pitchFamily="-84" charset="0"/>
                <a:ea typeface="MS PGothic" panose="020B0600070205080204" pitchFamily="34" charset="-128"/>
                <a:cs typeface="Arial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AU" b="1">
              <a:solidFill>
                <a:srgbClr val="000000"/>
              </a:solidFill>
              <a:latin typeface="Geneva" pitchFamily="-84" charset="0"/>
              <a:ea typeface="MS PGothic" panose="020B0600070205080204" pitchFamily="34" charset="-128"/>
              <a:cs typeface="Arial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037D407-FFFE-42D8-B4E9-5F82E4165A82}"/>
              </a:ext>
            </a:extLst>
          </p:cNvPr>
          <p:cNvSpPr txBox="1"/>
          <p:nvPr/>
        </p:nvSpPr>
        <p:spPr>
          <a:xfrm>
            <a:off x="609599" y="3218698"/>
            <a:ext cx="5423105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600" dirty="0">
                <a:solidFill>
                  <a:srgbClr val="374151"/>
                </a:solidFill>
                <a:latin typeface="Söhne"/>
              </a:rPr>
              <a:t>Step 4: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600" dirty="0">
                <a:solidFill>
                  <a:srgbClr val="374151"/>
                </a:solidFill>
                <a:latin typeface="Söhne"/>
              </a:rPr>
              <a:t>Entering your personal information</a:t>
            </a:r>
            <a:r>
              <a:rPr lang="en-US" altLang="zh-CN" sz="2600" dirty="0"/>
              <a:t>.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B9A9E72-D007-48D2-B5BB-ACABA75C8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2701" y="974162"/>
            <a:ext cx="5219700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984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4EC08A9-DB97-6925-C064-E44700D95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AU" b="1">
              <a:solidFill>
                <a:srgbClr val="000000"/>
              </a:solidFill>
              <a:latin typeface="Geneva" pitchFamily="-84" charset="0"/>
              <a:ea typeface="MS PGothic" panose="020B0600070205080204" pitchFamily="34" charset="-128"/>
              <a:cs typeface="Arial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D932D86-CE69-45DE-B6AE-5B1761D5F468}" type="slidenum">
              <a:rPr lang="en-AU" b="1">
                <a:solidFill>
                  <a:srgbClr val="000000"/>
                </a:solidFill>
                <a:latin typeface="Geneva" pitchFamily="-84" charset="0"/>
                <a:ea typeface="MS PGothic" panose="020B0600070205080204" pitchFamily="34" charset="-128"/>
                <a:cs typeface="Arial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AU" b="1">
              <a:solidFill>
                <a:srgbClr val="000000"/>
              </a:solidFill>
              <a:latin typeface="Geneva" pitchFamily="-84" charset="0"/>
              <a:ea typeface="MS PGothic" panose="020B0600070205080204" pitchFamily="34" charset="-128"/>
              <a:cs typeface="Arial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4EC7150-617B-47FA-921A-D144E39E0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0967" y="822346"/>
            <a:ext cx="4953125" cy="5645106"/>
          </a:xfrm>
          <a:prstGeom prst="rect">
            <a:avLst/>
          </a:prstGeom>
        </p:spPr>
      </p:pic>
      <p:sp>
        <p:nvSpPr>
          <p:cNvPr id="4" name="Content Placeholder 8197">
            <a:extLst>
              <a:ext uri="{FF2B5EF4-FFF2-40B4-BE49-F238E27FC236}">
                <a16:creationId xmlns:a16="http://schemas.microsoft.com/office/drawing/2014/main" id="{FCB55C1A-ED52-4C5A-9411-58ABFC3F72D0}"/>
              </a:ext>
            </a:extLst>
          </p:cNvPr>
          <p:cNvSpPr txBox="1">
            <a:spLocks/>
          </p:cNvSpPr>
          <p:nvPr/>
        </p:nvSpPr>
        <p:spPr>
          <a:xfrm>
            <a:off x="412955" y="3049683"/>
            <a:ext cx="5388079" cy="1190433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altLang="zh-CN" sz="10400" dirty="0">
                <a:solidFill>
                  <a:srgbClr val="374151"/>
                </a:solidFill>
                <a:latin typeface="Söhne"/>
              </a:rPr>
              <a:t>Step</a:t>
            </a:r>
            <a:r>
              <a:rPr lang="zh-CN" altLang="en-US" sz="10400" dirty="0">
                <a:solidFill>
                  <a:srgbClr val="374151"/>
                </a:solidFill>
                <a:latin typeface="Söhne"/>
              </a:rPr>
              <a:t> </a:t>
            </a:r>
            <a:r>
              <a:rPr lang="en-US" altLang="zh-CN" sz="10400" dirty="0">
                <a:solidFill>
                  <a:srgbClr val="374151"/>
                </a:solidFill>
                <a:latin typeface="Söhne"/>
              </a:rPr>
              <a:t>5</a:t>
            </a:r>
          </a:p>
          <a:p>
            <a:pPr defTabSz="914400"/>
            <a:r>
              <a:rPr lang="en-US" altLang="zh-CN" sz="10400" dirty="0">
                <a:solidFill>
                  <a:srgbClr val="374151"/>
                </a:solidFill>
                <a:latin typeface="Söhne"/>
              </a:rPr>
              <a:t>Select two of the following options to confirm it is your record. </a:t>
            </a:r>
          </a:p>
          <a:p>
            <a:pPr defTabSz="914400"/>
            <a:endParaRPr lang="en-US" altLang="zh-CN" sz="2800" dirty="0">
              <a:solidFill>
                <a:srgbClr val="374151"/>
              </a:solidFill>
              <a:latin typeface="Söhne"/>
            </a:endParaRPr>
          </a:p>
        </p:txBody>
      </p:sp>
    </p:spTree>
    <p:extLst>
      <p:ext uri="{BB962C8B-B14F-4D97-AF65-F5344CB8AC3E}">
        <p14:creationId xmlns:p14="http://schemas.microsoft.com/office/powerpoint/2010/main" val="2631571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4EC08A9-DB97-6925-C064-E44700D95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AU" b="1">
              <a:solidFill>
                <a:srgbClr val="000000"/>
              </a:solidFill>
              <a:latin typeface="Geneva" pitchFamily="-84" charset="0"/>
              <a:ea typeface="MS PGothic" panose="020B0600070205080204" pitchFamily="34" charset="-128"/>
              <a:cs typeface="Arial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D932D86-CE69-45DE-B6AE-5B1761D5F468}" type="slidenum">
              <a:rPr lang="en-AU" b="1">
                <a:solidFill>
                  <a:srgbClr val="000000"/>
                </a:solidFill>
                <a:latin typeface="Geneva" pitchFamily="-84" charset="0"/>
                <a:ea typeface="MS PGothic" panose="020B0600070205080204" pitchFamily="34" charset="-128"/>
                <a:cs typeface="Arial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AU" b="1">
              <a:solidFill>
                <a:srgbClr val="000000"/>
              </a:solidFill>
              <a:latin typeface="Geneva" pitchFamily="-84" charset="0"/>
              <a:ea typeface="MS PGothic" panose="020B0600070205080204" pitchFamily="34" charset="-128"/>
              <a:cs typeface="Arial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5DB7A38-FBBC-4F74-9E5D-ED9A08504A03}"/>
              </a:ext>
            </a:extLst>
          </p:cNvPr>
          <p:cNvSpPr txBox="1">
            <a:spLocks/>
          </p:cNvSpPr>
          <p:nvPr/>
        </p:nvSpPr>
        <p:spPr>
          <a:xfrm>
            <a:off x="932046" y="1051128"/>
            <a:ext cx="10529048" cy="75800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52768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/>
            <a:r>
              <a:rPr lang="en-US" sz="4800" i="1" cap="all" dirty="0">
                <a:solidFill>
                  <a:srgbClr val="374151"/>
                </a:solidFill>
                <a:latin typeface="Söhne"/>
                <a:ea typeface="+mn-ea"/>
                <a:cs typeface="+mn-cs"/>
              </a:rPr>
              <a:t>Additional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6292C47-1F5B-4092-90FF-7E5EE1EB9A44}"/>
              </a:ext>
            </a:extLst>
          </p:cNvPr>
          <p:cNvSpPr txBox="1">
            <a:spLocks/>
          </p:cNvSpPr>
          <p:nvPr/>
        </p:nvSpPr>
        <p:spPr>
          <a:xfrm>
            <a:off x="932046" y="2437821"/>
            <a:ext cx="10008458" cy="297440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400"/>
            <a:r>
              <a:rPr lang="en-US" sz="2600" dirty="0">
                <a:solidFill>
                  <a:srgbClr val="374151"/>
                </a:solidFill>
                <a:latin typeface="Söhne"/>
              </a:rPr>
              <a:t>If you encounter issues with manual linking, or currently you do not have the above records, you may need to contact the ATO at 132 861 to request a linking code.</a:t>
            </a:r>
          </a:p>
          <a:p>
            <a:pPr algn="just" defTabSz="914400"/>
            <a:endParaRPr lang="en-US" sz="2600" dirty="0">
              <a:solidFill>
                <a:srgbClr val="374151"/>
              </a:solidFill>
              <a:latin typeface="Söhne"/>
            </a:endParaRPr>
          </a:p>
          <a:p>
            <a:pPr algn="just" defTabSz="914400"/>
            <a:r>
              <a:rPr lang="en-US" sz="2600" dirty="0">
                <a:solidFill>
                  <a:srgbClr val="374151"/>
                </a:solidFill>
                <a:latin typeface="Söhne"/>
              </a:rPr>
              <a:t>You should file your tax return after 30th June,</a:t>
            </a:r>
            <a:r>
              <a:rPr lang="zh-CN" altLang="en-US" sz="2600" dirty="0">
                <a:solidFill>
                  <a:srgbClr val="374151"/>
                </a:solidFill>
                <a:latin typeface="Söhne"/>
              </a:rPr>
              <a:t> </a:t>
            </a:r>
            <a:r>
              <a:rPr lang="en-US" sz="2600" dirty="0">
                <a:solidFill>
                  <a:srgbClr val="374151"/>
                </a:solidFill>
                <a:latin typeface="Söhne"/>
              </a:rPr>
              <a:t>but be sure to submit it before 31st October. If you have a tax agent, you'll have an extended timeframe.</a:t>
            </a:r>
          </a:p>
        </p:txBody>
      </p:sp>
    </p:spTree>
    <p:extLst>
      <p:ext uri="{BB962C8B-B14F-4D97-AF65-F5344CB8AC3E}">
        <p14:creationId xmlns:p14="http://schemas.microsoft.com/office/powerpoint/2010/main" val="2690031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4EC08A9-DB97-6925-C064-E44700D95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AU" b="1">
              <a:solidFill>
                <a:srgbClr val="000000"/>
              </a:solidFill>
              <a:latin typeface="Geneva" pitchFamily="-84" charset="0"/>
              <a:ea typeface="MS PGothic" panose="020B0600070205080204" pitchFamily="34" charset="-128"/>
              <a:cs typeface="Arial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D932D86-CE69-45DE-B6AE-5B1761D5F468}" type="slidenum">
              <a:rPr lang="en-AU" b="1">
                <a:solidFill>
                  <a:srgbClr val="000000"/>
                </a:solidFill>
                <a:latin typeface="Geneva" pitchFamily="-84" charset="0"/>
                <a:ea typeface="MS PGothic" panose="020B0600070205080204" pitchFamily="34" charset="-128"/>
                <a:cs typeface="Arial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AU" b="1">
              <a:solidFill>
                <a:srgbClr val="000000"/>
              </a:solidFill>
              <a:latin typeface="Geneva" pitchFamily="-84" charset="0"/>
              <a:ea typeface="MS PGothic" panose="020B0600070205080204" pitchFamily="34" charset="-128"/>
              <a:cs typeface="Arial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CC3B9B2-9FAD-431E-AC9C-25F28612EAA4}"/>
              </a:ext>
            </a:extLst>
          </p:cNvPr>
          <p:cNvSpPr txBox="1">
            <a:spLocks/>
          </p:cNvSpPr>
          <p:nvPr/>
        </p:nvSpPr>
        <p:spPr>
          <a:xfrm>
            <a:off x="1071715" y="1209369"/>
            <a:ext cx="6716415" cy="845574"/>
          </a:xfrm>
          <a:prstGeom prst="rect">
            <a:avLst/>
          </a:prstGeom>
        </p:spPr>
        <p:txBody>
          <a:bodyPr anchor="t">
            <a:normAutofit fontScale="975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52768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>
              <a:lnSpc>
                <a:spcPct val="110000"/>
              </a:lnSpc>
            </a:pPr>
            <a:r>
              <a:rPr lang="en-US" altLang="zh-CN" sz="4300" b="1" i="1" cap="all" dirty="0">
                <a:solidFill>
                  <a:srgbClr val="374151"/>
                </a:solidFill>
                <a:latin typeface="Söhne"/>
                <a:ea typeface="+mn-ea"/>
                <a:cs typeface="+mn-cs"/>
              </a:rPr>
              <a:t>ANU</a:t>
            </a:r>
            <a:r>
              <a:rPr lang="zh-CN" altLang="en-US" sz="4300" b="1" i="1" cap="all" dirty="0">
                <a:solidFill>
                  <a:srgbClr val="374151"/>
                </a:solidFill>
                <a:latin typeface="Söhne"/>
                <a:ea typeface="+mn-ea"/>
                <a:cs typeface="+mn-cs"/>
              </a:rPr>
              <a:t> </a:t>
            </a:r>
            <a:r>
              <a:rPr lang="en-US" altLang="zh-CN" sz="4300" b="1" i="1" cap="all" dirty="0">
                <a:solidFill>
                  <a:srgbClr val="374151"/>
                </a:solidFill>
                <a:latin typeface="Söhne"/>
                <a:ea typeface="+mn-ea"/>
                <a:cs typeface="+mn-cs"/>
              </a:rPr>
              <a:t>Tax</a:t>
            </a:r>
            <a:r>
              <a:rPr lang="zh-CN" altLang="en-US" sz="4300" b="1" i="1" cap="all" dirty="0">
                <a:solidFill>
                  <a:srgbClr val="374151"/>
                </a:solidFill>
                <a:latin typeface="Söhne"/>
                <a:ea typeface="+mn-ea"/>
                <a:cs typeface="+mn-cs"/>
              </a:rPr>
              <a:t> </a:t>
            </a:r>
            <a:r>
              <a:rPr lang="en-US" altLang="zh-CN" sz="4300" b="1" i="1" cap="all" dirty="0">
                <a:solidFill>
                  <a:srgbClr val="374151"/>
                </a:solidFill>
                <a:latin typeface="Söhne"/>
                <a:ea typeface="+mn-ea"/>
                <a:cs typeface="+mn-cs"/>
              </a:rPr>
              <a:t>clinic</a:t>
            </a:r>
            <a:endParaRPr lang="en-US" sz="4300" b="1" i="1" cap="all" dirty="0">
              <a:solidFill>
                <a:srgbClr val="374151"/>
              </a:solidFill>
              <a:latin typeface="Söhne"/>
              <a:ea typeface="+mn-ea"/>
              <a:cs typeface="+mn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693C306-D50F-4663-AA61-698A8A320AB0}"/>
              </a:ext>
            </a:extLst>
          </p:cNvPr>
          <p:cNvSpPr txBox="1">
            <a:spLocks/>
          </p:cNvSpPr>
          <p:nvPr/>
        </p:nvSpPr>
        <p:spPr>
          <a:xfrm>
            <a:off x="1071715" y="2276169"/>
            <a:ext cx="9871588" cy="287102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>
              <a:buFontTx/>
              <a:buNone/>
            </a:pPr>
            <a:r>
              <a:rPr lang="en-GB" sz="2800" dirty="0">
                <a:solidFill>
                  <a:srgbClr val="374151"/>
                </a:solidFill>
                <a:latin typeface="Söhne"/>
              </a:rPr>
              <a:t>We are available from Wednesday to Friday 11.30am to 2pm.</a:t>
            </a:r>
          </a:p>
          <a:p>
            <a:pPr marL="0" indent="0" algn="just" defTabSz="914400">
              <a:buFontTx/>
              <a:buNone/>
            </a:pPr>
            <a:endParaRPr lang="en-GB" sz="2800" dirty="0">
              <a:solidFill>
                <a:srgbClr val="374151"/>
              </a:solidFill>
              <a:latin typeface="Söhne"/>
            </a:endParaRPr>
          </a:p>
          <a:p>
            <a:pPr marL="0" indent="0" algn="just" defTabSz="914400">
              <a:buFontTx/>
              <a:buNone/>
            </a:pPr>
            <a:r>
              <a:rPr lang="en-GB" sz="2800" dirty="0">
                <a:solidFill>
                  <a:srgbClr val="374151"/>
                </a:solidFill>
                <a:latin typeface="Söhne"/>
              </a:rPr>
              <a:t>To book your appointment you can fill up the enquiry form at our website, reach out to us directly at </a:t>
            </a:r>
            <a:r>
              <a:rPr lang="en-GB" sz="2800" u="sng" dirty="0">
                <a:solidFill>
                  <a:srgbClr val="374151"/>
                </a:solidFill>
                <a:latin typeface="Söhne"/>
              </a:rPr>
              <a:t>taxclinic@anu.edu.au </a:t>
            </a:r>
            <a:r>
              <a:rPr lang="en-GB" sz="2800" dirty="0">
                <a:solidFill>
                  <a:srgbClr val="374151"/>
                </a:solidFill>
                <a:latin typeface="Söhne"/>
              </a:rPr>
              <a:t>or call us on </a:t>
            </a:r>
            <a:r>
              <a:rPr lang="en-GB" sz="2800" u="sng" dirty="0">
                <a:solidFill>
                  <a:srgbClr val="374151"/>
                </a:solidFill>
                <a:latin typeface="Söhne"/>
              </a:rPr>
              <a:t>02 6125 4853. </a:t>
            </a:r>
          </a:p>
        </p:txBody>
      </p:sp>
    </p:spTree>
    <p:extLst>
      <p:ext uri="{BB962C8B-B14F-4D97-AF65-F5344CB8AC3E}">
        <p14:creationId xmlns:p14="http://schemas.microsoft.com/office/powerpoint/2010/main" val="3169009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4EC08A9-DB97-6925-C064-E44700D95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AU" b="1">
              <a:solidFill>
                <a:srgbClr val="000000"/>
              </a:solidFill>
              <a:latin typeface="Geneva" pitchFamily="-84" charset="0"/>
              <a:ea typeface="MS PGothic" panose="020B0600070205080204" pitchFamily="34" charset="-128"/>
              <a:cs typeface="Arial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D932D86-CE69-45DE-B6AE-5B1761D5F468}" type="slidenum">
              <a:rPr lang="en-AU" b="1">
                <a:solidFill>
                  <a:srgbClr val="000000"/>
                </a:solidFill>
                <a:latin typeface="Geneva" pitchFamily="-84" charset="0"/>
                <a:ea typeface="MS PGothic" panose="020B0600070205080204" pitchFamily="34" charset="-128"/>
                <a:cs typeface="Arial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AU" b="1">
              <a:solidFill>
                <a:srgbClr val="000000"/>
              </a:solidFill>
              <a:latin typeface="Geneva" pitchFamily="-84" charset="0"/>
              <a:ea typeface="MS PGothic" panose="020B0600070205080204" pitchFamily="34" charset="-128"/>
              <a:cs typeface="Arial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C771473-6025-4BD0-B7FD-B98E5AD81CC8}"/>
              </a:ext>
            </a:extLst>
          </p:cNvPr>
          <p:cNvSpPr txBox="1">
            <a:spLocks/>
          </p:cNvSpPr>
          <p:nvPr/>
        </p:nvSpPr>
        <p:spPr>
          <a:xfrm>
            <a:off x="433006" y="1200166"/>
            <a:ext cx="10064376" cy="805615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52768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>
              <a:lnSpc>
                <a:spcPct val="90000"/>
              </a:lnSpc>
            </a:pPr>
            <a:r>
              <a:rPr lang="en-US" altLang="zh-CN" sz="4800" i="1" cap="all" dirty="0">
                <a:solidFill>
                  <a:srgbClr val="374151"/>
                </a:solidFill>
                <a:latin typeface="Söhne"/>
                <a:ea typeface="+mn-ea"/>
                <a:cs typeface="+mn-cs"/>
              </a:rPr>
              <a:t>How</a:t>
            </a:r>
            <a:r>
              <a:rPr lang="zh-CN" altLang="en-US" sz="4800" i="1" cap="all" dirty="0">
                <a:solidFill>
                  <a:srgbClr val="374151"/>
                </a:solidFill>
                <a:latin typeface="Söhne"/>
                <a:ea typeface="+mn-ea"/>
                <a:cs typeface="+mn-cs"/>
              </a:rPr>
              <a:t> </a:t>
            </a:r>
            <a:r>
              <a:rPr lang="en-US" altLang="zh-CN" sz="4800" i="1" cap="all" dirty="0">
                <a:solidFill>
                  <a:srgbClr val="374151"/>
                </a:solidFill>
                <a:latin typeface="Söhne"/>
                <a:ea typeface="+mn-ea"/>
                <a:cs typeface="+mn-cs"/>
              </a:rPr>
              <a:t>to</a:t>
            </a:r>
            <a:r>
              <a:rPr lang="zh-CN" altLang="en-US" sz="4800" i="1" cap="all" dirty="0">
                <a:solidFill>
                  <a:srgbClr val="374151"/>
                </a:solidFill>
                <a:latin typeface="Söhne"/>
                <a:ea typeface="+mn-ea"/>
                <a:cs typeface="+mn-cs"/>
              </a:rPr>
              <a:t> </a:t>
            </a:r>
            <a:r>
              <a:rPr lang="en-US" altLang="zh-CN" sz="4800" i="1" cap="all" dirty="0">
                <a:solidFill>
                  <a:srgbClr val="374151"/>
                </a:solidFill>
                <a:latin typeface="Söhne"/>
                <a:ea typeface="+mn-ea"/>
                <a:cs typeface="+mn-cs"/>
              </a:rPr>
              <a:t>create</a:t>
            </a:r>
            <a:r>
              <a:rPr lang="zh-CN" altLang="en-US" sz="4800" i="1" cap="all" dirty="0">
                <a:solidFill>
                  <a:srgbClr val="374151"/>
                </a:solidFill>
                <a:latin typeface="Söhne"/>
                <a:ea typeface="+mn-ea"/>
                <a:cs typeface="+mn-cs"/>
              </a:rPr>
              <a:t> </a:t>
            </a:r>
            <a:r>
              <a:rPr lang="en-US" altLang="zh-CN" sz="4800" i="1" cap="all" dirty="0">
                <a:solidFill>
                  <a:srgbClr val="374151"/>
                </a:solidFill>
                <a:latin typeface="Söhne"/>
                <a:ea typeface="+mn-ea"/>
                <a:cs typeface="+mn-cs"/>
              </a:rPr>
              <a:t>your</a:t>
            </a:r>
            <a:r>
              <a:rPr lang="zh-CN" altLang="en-US" sz="4800" i="1" cap="all" dirty="0">
                <a:solidFill>
                  <a:srgbClr val="374151"/>
                </a:solidFill>
                <a:latin typeface="Söhne"/>
                <a:ea typeface="+mn-ea"/>
                <a:cs typeface="+mn-cs"/>
              </a:rPr>
              <a:t> </a:t>
            </a:r>
            <a:r>
              <a:rPr lang="en-US" altLang="zh-CN" sz="4800" i="1" cap="all" dirty="0">
                <a:solidFill>
                  <a:srgbClr val="374151"/>
                </a:solidFill>
                <a:latin typeface="Söhne"/>
                <a:ea typeface="+mn-ea"/>
                <a:cs typeface="+mn-cs"/>
              </a:rPr>
              <a:t>account?</a:t>
            </a:r>
            <a:endParaRPr lang="en-US" sz="4800" i="1" cap="all" dirty="0">
              <a:solidFill>
                <a:srgbClr val="374151"/>
              </a:solidFill>
              <a:latin typeface="Söhne"/>
              <a:ea typeface="+mn-ea"/>
              <a:cs typeface="+mn-cs"/>
            </a:endParaRPr>
          </a:p>
        </p:txBody>
      </p:sp>
      <p:sp>
        <p:nvSpPr>
          <p:cNvPr id="4" name="Content Placeholder 1029">
            <a:extLst>
              <a:ext uri="{FF2B5EF4-FFF2-40B4-BE49-F238E27FC236}">
                <a16:creationId xmlns:a16="http://schemas.microsoft.com/office/drawing/2014/main" id="{7A23D1BC-8435-4879-B9A1-38B189063A24}"/>
              </a:ext>
            </a:extLst>
          </p:cNvPr>
          <p:cNvSpPr txBox="1">
            <a:spLocks/>
          </p:cNvSpPr>
          <p:nvPr/>
        </p:nvSpPr>
        <p:spPr>
          <a:xfrm>
            <a:off x="535568" y="2974249"/>
            <a:ext cx="4380560" cy="206242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AU" sz="2600" dirty="0">
                <a:solidFill>
                  <a:srgbClr val="374151"/>
                </a:solidFill>
                <a:latin typeface="Söhne"/>
              </a:rPr>
              <a:t>Click</a:t>
            </a:r>
            <a:r>
              <a:rPr lang="zh-CN" altLang="en-US" sz="2600" dirty="0">
                <a:solidFill>
                  <a:srgbClr val="374151"/>
                </a:solidFill>
                <a:latin typeface="Söhne"/>
              </a:rPr>
              <a:t> </a:t>
            </a:r>
            <a:r>
              <a:rPr lang="en-US" altLang="zh-CN" sz="2600" dirty="0">
                <a:solidFill>
                  <a:srgbClr val="374151"/>
                </a:solidFill>
                <a:latin typeface="Söhne"/>
              </a:rPr>
              <a:t>this</a:t>
            </a:r>
            <a:r>
              <a:rPr lang="zh-CN" altLang="en-US" sz="2600" dirty="0">
                <a:solidFill>
                  <a:srgbClr val="374151"/>
                </a:solidFill>
                <a:latin typeface="Söhne"/>
              </a:rPr>
              <a:t> </a:t>
            </a:r>
            <a:r>
              <a:rPr lang="en-US" altLang="zh-CN" sz="2600" dirty="0">
                <a:solidFill>
                  <a:srgbClr val="374151"/>
                </a:solidFill>
                <a:latin typeface="Söhne"/>
              </a:rPr>
              <a:t>link</a:t>
            </a:r>
            <a:r>
              <a:rPr lang="zh-CN" altLang="en-US" sz="2600" dirty="0">
                <a:solidFill>
                  <a:srgbClr val="374151"/>
                </a:solidFill>
                <a:latin typeface="Söhne"/>
              </a:rPr>
              <a:t> </a:t>
            </a:r>
            <a:r>
              <a:rPr lang="en-US" altLang="zh-CN" sz="2600" dirty="0">
                <a:solidFill>
                  <a:srgbClr val="374151"/>
                </a:solidFill>
                <a:latin typeface="Söhne"/>
              </a:rPr>
              <a:t>to</a:t>
            </a:r>
            <a:r>
              <a:rPr lang="zh-CN" altLang="en-US" sz="2600" dirty="0">
                <a:solidFill>
                  <a:srgbClr val="374151"/>
                </a:solidFill>
                <a:latin typeface="Söhne"/>
              </a:rPr>
              <a:t> </a:t>
            </a:r>
            <a:r>
              <a:rPr lang="en-US" altLang="zh-CN" sz="2600" dirty="0">
                <a:solidFill>
                  <a:srgbClr val="374151"/>
                </a:solidFill>
                <a:latin typeface="Söhne"/>
              </a:rPr>
              <a:t>set</a:t>
            </a:r>
            <a:r>
              <a:rPr lang="zh-CN" altLang="en-US" sz="2600" dirty="0">
                <a:solidFill>
                  <a:srgbClr val="374151"/>
                </a:solidFill>
                <a:latin typeface="Söhne"/>
              </a:rPr>
              <a:t> </a:t>
            </a:r>
            <a:r>
              <a:rPr lang="en-US" altLang="zh-CN" sz="2600" dirty="0">
                <a:solidFill>
                  <a:srgbClr val="374151"/>
                </a:solidFill>
                <a:latin typeface="Söhne"/>
              </a:rPr>
              <a:t>up</a:t>
            </a:r>
            <a:r>
              <a:rPr lang="zh-CN" altLang="en-US" sz="2600" dirty="0">
                <a:solidFill>
                  <a:srgbClr val="374151"/>
                </a:solidFill>
                <a:latin typeface="Söhne"/>
              </a:rPr>
              <a:t> </a:t>
            </a:r>
            <a:r>
              <a:rPr lang="en-US" altLang="zh-CN" sz="2600" dirty="0">
                <a:solidFill>
                  <a:srgbClr val="374151"/>
                </a:solidFill>
                <a:latin typeface="Söhne"/>
              </a:rPr>
              <a:t>your</a:t>
            </a:r>
            <a:r>
              <a:rPr lang="zh-CN" altLang="en-US" sz="2600" dirty="0">
                <a:solidFill>
                  <a:srgbClr val="374151"/>
                </a:solidFill>
                <a:latin typeface="Söhne"/>
              </a:rPr>
              <a:t> </a:t>
            </a:r>
            <a:r>
              <a:rPr lang="en-US" altLang="zh-CN" sz="2600" dirty="0">
                <a:solidFill>
                  <a:srgbClr val="374151"/>
                </a:solidFill>
                <a:latin typeface="Söhne"/>
              </a:rPr>
              <a:t>account</a:t>
            </a:r>
            <a:endParaRPr lang="en-AU" sz="2600" dirty="0">
              <a:solidFill>
                <a:srgbClr val="374151"/>
              </a:solidFill>
              <a:latin typeface="Söhne"/>
            </a:endParaRPr>
          </a:p>
          <a:p>
            <a:pPr defTabSz="914400"/>
            <a:r>
              <a:rPr lang="en-AU" sz="2600" dirty="0">
                <a:solidFill>
                  <a:srgbClr val="374151"/>
                </a:solidFill>
                <a:latin typeface="Söhne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https://my.gov.au/</a:t>
            </a:r>
            <a:endParaRPr lang="en-AU" sz="2600" dirty="0">
              <a:solidFill>
                <a:srgbClr val="374151"/>
              </a:solidFill>
              <a:latin typeface="Söhne"/>
            </a:endParaRPr>
          </a:p>
          <a:p>
            <a:pPr defTabSz="914400"/>
            <a:r>
              <a:rPr lang="en-AU" sz="2600" dirty="0">
                <a:solidFill>
                  <a:srgbClr val="374151"/>
                </a:solidFill>
                <a:latin typeface="Söhne"/>
              </a:rPr>
              <a:t>C</a:t>
            </a:r>
            <a:r>
              <a:rPr lang="en-US" altLang="zh-CN" sz="2600" dirty="0">
                <a:solidFill>
                  <a:srgbClr val="374151"/>
                </a:solidFill>
                <a:latin typeface="Söhne"/>
              </a:rPr>
              <a:t>lick ‘Create account’</a:t>
            </a:r>
            <a:endParaRPr lang="en-US" sz="2600" dirty="0">
              <a:solidFill>
                <a:srgbClr val="374151"/>
              </a:solidFill>
              <a:latin typeface="Söhne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09ABC83-5028-477E-99D6-85A2E2F31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071" y="2475221"/>
            <a:ext cx="6530167" cy="311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270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4EC08A9-DB97-6925-C064-E44700D95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AU" b="1">
              <a:solidFill>
                <a:srgbClr val="000000"/>
              </a:solidFill>
              <a:latin typeface="Geneva" pitchFamily="-84" charset="0"/>
              <a:ea typeface="MS PGothic" panose="020B0600070205080204" pitchFamily="34" charset="-128"/>
              <a:cs typeface="Arial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D932D86-CE69-45DE-B6AE-5B1761D5F468}" type="slidenum">
              <a:rPr lang="en-AU" b="1">
                <a:solidFill>
                  <a:srgbClr val="000000"/>
                </a:solidFill>
                <a:latin typeface="Geneva" pitchFamily="-84" charset="0"/>
                <a:ea typeface="MS PGothic" panose="020B0600070205080204" pitchFamily="34" charset="-128"/>
                <a:cs typeface="Arial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AU" b="1">
              <a:solidFill>
                <a:srgbClr val="000000"/>
              </a:solidFill>
              <a:latin typeface="Geneva" pitchFamily="-84" charset="0"/>
              <a:ea typeface="MS PGothic" panose="020B0600070205080204" pitchFamily="34" charset="-128"/>
              <a:cs typeface="Arial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F69BD50-0841-4105-9F1B-0B92E77F0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108" y="2318828"/>
            <a:ext cx="9199473" cy="4000193"/>
          </a:xfrm>
          <a:prstGeom prst="rect">
            <a:avLst/>
          </a:prstGeom>
        </p:spPr>
      </p:pic>
      <p:sp>
        <p:nvSpPr>
          <p:cNvPr id="4" name="Content Placeholder 2053">
            <a:extLst>
              <a:ext uri="{FF2B5EF4-FFF2-40B4-BE49-F238E27FC236}">
                <a16:creationId xmlns:a16="http://schemas.microsoft.com/office/drawing/2014/main" id="{69B18387-AD54-42D0-BF06-5BDE3616A749}"/>
              </a:ext>
            </a:extLst>
          </p:cNvPr>
          <p:cNvSpPr txBox="1">
            <a:spLocks/>
          </p:cNvSpPr>
          <p:nvPr/>
        </p:nvSpPr>
        <p:spPr>
          <a:xfrm>
            <a:off x="629263" y="1071730"/>
            <a:ext cx="11267769" cy="96847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Tx/>
              <a:buNone/>
            </a:pPr>
            <a:r>
              <a:rPr lang="en-US" altLang="zh-CN" sz="3000" i="1" cap="all" dirty="0">
                <a:solidFill>
                  <a:srgbClr val="374151"/>
                </a:solidFill>
                <a:latin typeface="Söhne"/>
              </a:rPr>
              <a:t>You have the option to create an account either through your </a:t>
            </a:r>
            <a:r>
              <a:rPr lang="en-US" altLang="zh-CN" sz="3000" b="1" i="1" cap="all" dirty="0">
                <a:solidFill>
                  <a:srgbClr val="374151"/>
                </a:solidFill>
                <a:latin typeface="Söhne"/>
              </a:rPr>
              <a:t>email</a:t>
            </a:r>
            <a:r>
              <a:rPr lang="en-US" altLang="zh-CN" sz="3000" i="1" cap="all" dirty="0">
                <a:solidFill>
                  <a:srgbClr val="374151"/>
                </a:solidFill>
                <a:latin typeface="Söhne"/>
              </a:rPr>
              <a:t> or by using </a:t>
            </a:r>
            <a:r>
              <a:rPr lang="en-US" altLang="zh-CN" sz="3000" b="1" i="1" cap="all" dirty="0">
                <a:solidFill>
                  <a:srgbClr val="374151"/>
                </a:solidFill>
                <a:latin typeface="Söhne"/>
              </a:rPr>
              <a:t>a digital identity</a:t>
            </a:r>
            <a:r>
              <a:rPr lang="en-US" altLang="zh-CN" sz="3000" i="1" cap="all" dirty="0">
                <a:solidFill>
                  <a:srgbClr val="374151"/>
                </a:solidFill>
                <a:latin typeface="Söhne"/>
              </a:rPr>
              <a:t>.</a:t>
            </a:r>
            <a:endParaRPr lang="en-US" sz="3000" i="1" cap="all" dirty="0">
              <a:solidFill>
                <a:srgbClr val="374151"/>
              </a:solidFill>
              <a:latin typeface="Söhne"/>
            </a:endParaRPr>
          </a:p>
        </p:txBody>
      </p:sp>
    </p:spTree>
    <p:extLst>
      <p:ext uri="{BB962C8B-B14F-4D97-AF65-F5344CB8AC3E}">
        <p14:creationId xmlns:p14="http://schemas.microsoft.com/office/powerpoint/2010/main" val="2753083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4EC08A9-DB97-6925-C064-E44700D95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AU" b="1">
              <a:solidFill>
                <a:srgbClr val="000000"/>
              </a:solidFill>
              <a:latin typeface="Geneva" pitchFamily="-84" charset="0"/>
              <a:ea typeface="MS PGothic" panose="020B0600070205080204" pitchFamily="34" charset="-128"/>
              <a:cs typeface="Arial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D932D86-CE69-45DE-B6AE-5B1761D5F468}" type="slidenum">
              <a:rPr lang="en-AU" b="1">
                <a:solidFill>
                  <a:srgbClr val="000000"/>
                </a:solidFill>
                <a:latin typeface="Geneva" pitchFamily="-84" charset="0"/>
                <a:ea typeface="MS PGothic" panose="020B0600070205080204" pitchFamily="34" charset="-128"/>
                <a:cs typeface="Arial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AU" b="1">
              <a:solidFill>
                <a:srgbClr val="000000"/>
              </a:solidFill>
              <a:latin typeface="Geneva" pitchFamily="-84" charset="0"/>
              <a:ea typeface="MS PGothic" panose="020B0600070205080204" pitchFamily="34" charset="-128"/>
              <a:cs typeface="Arial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BFB42BB-6D71-4CE8-9508-05261690C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525" y="1506343"/>
            <a:ext cx="6873568" cy="4404673"/>
          </a:xfrm>
          <a:prstGeom prst="rect">
            <a:avLst/>
          </a:prstGeom>
        </p:spPr>
      </p:pic>
      <p:sp>
        <p:nvSpPr>
          <p:cNvPr id="3" name="Content Placeholder 2053">
            <a:extLst>
              <a:ext uri="{FF2B5EF4-FFF2-40B4-BE49-F238E27FC236}">
                <a16:creationId xmlns:a16="http://schemas.microsoft.com/office/drawing/2014/main" id="{3BB09027-7771-41D7-BA44-3D03E8D2786A}"/>
              </a:ext>
            </a:extLst>
          </p:cNvPr>
          <p:cNvSpPr txBox="1">
            <a:spLocks/>
          </p:cNvSpPr>
          <p:nvPr/>
        </p:nvSpPr>
        <p:spPr>
          <a:xfrm>
            <a:off x="476727" y="3194408"/>
            <a:ext cx="4405314" cy="1092457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altLang="zh-CN" sz="2800" dirty="0">
                <a:solidFill>
                  <a:srgbClr val="374151"/>
                </a:solidFill>
                <a:latin typeface="Söhne"/>
              </a:rPr>
              <a:t>Step</a:t>
            </a:r>
            <a:r>
              <a:rPr lang="zh-CN" altLang="en-US" sz="2800" dirty="0">
                <a:solidFill>
                  <a:srgbClr val="374151"/>
                </a:solidFill>
                <a:latin typeface="Söhne"/>
              </a:rPr>
              <a:t> </a:t>
            </a:r>
            <a:r>
              <a:rPr lang="en-US" altLang="zh-CN" sz="2800" dirty="0">
                <a:solidFill>
                  <a:srgbClr val="374151"/>
                </a:solidFill>
                <a:latin typeface="Söhne"/>
              </a:rPr>
              <a:t>1:</a:t>
            </a:r>
          </a:p>
          <a:p>
            <a:pPr defTabSz="914400"/>
            <a:r>
              <a:rPr lang="en-US" altLang="zh-CN" sz="2800" dirty="0">
                <a:solidFill>
                  <a:srgbClr val="374151"/>
                </a:solidFill>
                <a:latin typeface="Söhne"/>
              </a:rPr>
              <a:t>Agree</a:t>
            </a:r>
            <a:r>
              <a:rPr lang="zh-CN" altLang="en-US" sz="2800" dirty="0">
                <a:solidFill>
                  <a:srgbClr val="374151"/>
                </a:solidFill>
                <a:latin typeface="Söhne"/>
              </a:rPr>
              <a:t> </a:t>
            </a:r>
            <a:r>
              <a:rPr lang="en-US" altLang="zh-CN" sz="2800" dirty="0">
                <a:solidFill>
                  <a:srgbClr val="374151"/>
                </a:solidFill>
                <a:latin typeface="Söhne"/>
              </a:rPr>
              <a:t>with</a:t>
            </a:r>
            <a:r>
              <a:rPr lang="zh-CN" altLang="en-US" sz="2800" dirty="0">
                <a:solidFill>
                  <a:srgbClr val="374151"/>
                </a:solidFill>
                <a:latin typeface="Söhne"/>
              </a:rPr>
              <a:t> </a:t>
            </a:r>
            <a:r>
              <a:rPr lang="en-US" altLang="zh-CN" sz="2800" dirty="0">
                <a:solidFill>
                  <a:srgbClr val="374151"/>
                </a:solidFill>
                <a:latin typeface="Söhne"/>
              </a:rPr>
              <a:t>the</a:t>
            </a:r>
            <a:r>
              <a:rPr lang="zh-CN" altLang="en-US" sz="2800" dirty="0">
                <a:solidFill>
                  <a:srgbClr val="374151"/>
                </a:solidFill>
                <a:latin typeface="Söhne"/>
              </a:rPr>
              <a:t> </a:t>
            </a:r>
            <a:r>
              <a:rPr lang="en-US" altLang="zh-CN" sz="2800" dirty="0">
                <a:solidFill>
                  <a:srgbClr val="374151"/>
                </a:solidFill>
                <a:latin typeface="Söhne"/>
              </a:rPr>
              <a:t>terms</a:t>
            </a:r>
            <a:r>
              <a:rPr lang="zh-CN" altLang="en-US" sz="2800" dirty="0">
                <a:solidFill>
                  <a:srgbClr val="374151"/>
                </a:solidFill>
                <a:latin typeface="Söhne"/>
              </a:rPr>
              <a:t> </a:t>
            </a:r>
            <a:r>
              <a:rPr lang="en-US" altLang="zh-CN" sz="2800" dirty="0">
                <a:solidFill>
                  <a:srgbClr val="374151"/>
                </a:solidFill>
                <a:latin typeface="Söhne"/>
              </a:rPr>
              <a:t>of</a:t>
            </a:r>
            <a:r>
              <a:rPr lang="zh-CN" altLang="en-US" sz="2800" dirty="0">
                <a:solidFill>
                  <a:srgbClr val="374151"/>
                </a:solidFill>
                <a:latin typeface="Söhne"/>
              </a:rPr>
              <a:t> </a:t>
            </a:r>
            <a:r>
              <a:rPr lang="en-US" altLang="zh-CN" sz="2800" dirty="0">
                <a:solidFill>
                  <a:srgbClr val="374151"/>
                </a:solidFill>
                <a:latin typeface="Söhne"/>
              </a:rPr>
              <a:t>use.</a:t>
            </a:r>
            <a:endParaRPr lang="en-US" sz="2800" dirty="0">
              <a:solidFill>
                <a:srgbClr val="374151"/>
              </a:solidFill>
              <a:latin typeface="Söhne"/>
            </a:endParaRPr>
          </a:p>
        </p:txBody>
      </p:sp>
    </p:spTree>
    <p:extLst>
      <p:ext uri="{BB962C8B-B14F-4D97-AF65-F5344CB8AC3E}">
        <p14:creationId xmlns:p14="http://schemas.microsoft.com/office/powerpoint/2010/main" val="1138386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4EC08A9-DB97-6925-C064-E44700D95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AU" b="1">
              <a:solidFill>
                <a:srgbClr val="000000"/>
              </a:solidFill>
              <a:latin typeface="Geneva" pitchFamily="-84" charset="0"/>
              <a:ea typeface="MS PGothic" panose="020B0600070205080204" pitchFamily="34" charset="-128"/>
              <a:cs typeface="Arial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D932D86-CE69-45DE-B6AE-5B1761D5F468}" type="slidenum">
              <a:rPr lang="en-AU" b="1">
                <a:solidFill>
                  <a:srgbClr val="000000"/>
                </a:solidFill>
                <a:latin typeface="Geneva" pitchFamily="-84" charset="0"/>
                <a:ea typeface="MS PGothic" panose="020B0600070205080204" pitchFamily="34" charset="-128"/>
                <a:cs typeface="Arial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AU" b="1">
              <a:solidFill>
                <a:srgbClr val="000000"/>
              </a:solidFill>
              <a:latin typeface="Geneva" pitchFamily="-84" charset="0"/>
              <a:ea typeface="MS PGothic" panose="020B0600070205080204" pitchFamily="34" charset="-128"/>
              <a:cs typeface="Arial"/>
            </a:endParaRPr>
          </a:p>
        </p:txBody>
      </p:sp>
      <p:sp>
        <p:nvSpPr>
          <p:cNvPr id="3" name="Content Placeholder 3077">
            <a:extLst>
              <a:ext uri="{FF2B5EF4-FFF2-40B4-BE49-F238E27FC236}">
                <a16:creationId xmlns:a16="http://schemas.microsoft.com/office/drawing/2014/main" id="{9F90162F-0D68-493C-B250-97CAB9FFC428}"/>
              </a:ext>
            </a:extLst>
          </p:cNvPr>
          <p:cNvSpPr txBox="1">
            <a:spLocks/>
          </p:cNvSpPr>
          <p:nvPr/>
        </p:nvSpPr>
        <p:spPr>
          <a:xfrm>
            <a:off x="1555542" y="1116806"/>
            <a:ext cx="8153982" cy="88584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altLang="zh-CN" sz="2800" dirty="0">
                <a:solidFill>
                  <a:srgbClr val="374151"/>
                </a:solidFill>
                <a:latin typeface="Söhne"/>
              </a:rPr>
              <a:t>Step</a:t>
            </a:r>
            <a:r>
              <a:rPr lang="zh-CN" altLang="en-US" sz="2800" dirty="0">
                <a:solidFill>
                  <a:srgbClr val="374151"/>
                </a:solidFill>
                <a:latin typeface="Söhne"/>
              </a:rPr>
              <a:t> </a:t>
            </a:r>
            <a:r>
              <a:rPr lang="en-US" altLang="zh-CN" sz="2800" dirty="0">
                <a:solidFill>
                  <a:srgbClr val="374151"/>
                </a:solidFill>
                <a:latin typeface="Söhne"/>
              </a:rPr>
              <a:t>2:</a:t>
            </a:r>
          </a:p>
          <a:p>
            <a:pPr defTabSz="914400"/>
            <a:r>
              <a:rPr lang="en-US" altLang="zh-CN" sz="2800" dirty="0">
                <a:solidFill>
                  <a:srgbClr val="374151"/>
                </a:solidFill>
                <a:latin typeface="Söhne"/>
              </a:rPr>
              <a:t>Enter</a:t>
            </a:r>
            <a:r>
              <a:rPr lang="zh-CN" altLang="en-US" sz="2800" dirty="0">
                <a:solidFill>
                  <a:srgbClr val="374151"/>
                </a:solidFill>
                <a:latin typeface="Söhne"/>
              </a:rPr>
              <a:t> </a:t>
            </a:r>
            <a:r>
              <a:rPr lang="en-US" altLang="zh-CN" sz="2800" dirty="0">
                <a:solidFill>
                  <a:srgbClr val="374151"/>
                </a:solidFill>
                <a:latin typeface="Söhne"/>
              </a:rPr>
              <a:t>your</a:t>
            </a:r>
            <a:r>
              <a:rPr lang="zh-CN" altLang="en-US" sz="2800" dirty="0">
                <a:solidFill>
                  <a:srgbClr val="374151"/>
                </a:solidFill>
                <a:latin typeface="Söhne"/>
              </a:rPr>
              <a:t> </a:t>
            </a:r>
            <a:r>
              <a:rPr lang="en-US" altLang="zh-CN" sz="2800" b="1" dirty="0">
                <a:solidFill>
                  <a:srgbClr val="374151"/>
                </a:solidFill>
                <a:latin typeface="Söhne"/>
              </a:rPr>
              <a:t>email</a:t>
            </a:r>
            <a:r>
              <a:rPr lang="zh-CN" altLang="en-US" sz="2800" b="1" dirty="0">
                <a:solidFill>
                  <a:srgbClr val="374151"/>
                </a:solidFill>
                <a:latin typeface="Söhne"/>
              </a:rPr>
              <a:t> </a:t>
            </a:r>
            <a:r>
              <a:rPr lang="en-US" altLang="zh-CN" sz="2800" b="1" dirty="0">
                <a:solidFill>
                  <a:srgbClr val="374151"/>
                </a:solidFill>
                <a:latin typeface="Söhne"/>
              </a:rPr>
              <a:t>address</a:t>
            </a:r>
            <a:r>
              <a:rPr lang="zh-CN" altLang="en-US" sz="2800" b="1" dirty="0">
                <a:solidFill>
                  <a:srgbClr val="374151"/>
                </a:solidFill>
                <a:latin typeface="Söhne"/>
              </a:rPr>
              <a:t> </a:t>
            </a:r>
            <a:r>
              <a:rPr lang="en-US" altLang="zh-CN" sz="2800" dirty="0">
                <a:solidFill>
                  <a:srgbClr val="374151"/>
                </a:solidFill>
                <a:latin typeface="Söhne"/>
              </a:rPr>
              <a:t>and</a:t>
            </a:r>
            <a:r>
              <a:rPr lang="zh-CN" altLang="en-US" sz="2800" dirty="0">
                <a:solidFill>
                  <a:srgbClr val="374151"/>
                </a:solidFill>
                <a:latin typeface="Söhne"/>
              </a:rPr>
              <a:t> </a:t>
            </a:r>
            <a:r>
              <a:rPr lang="en-US" altLang="zh-CN" sz="2800" dirty="0">
                <a:solidFill>
                  <a:srgbClr val="374151"/>
                </a:solidFill>
                <a:latin typeface="Söhne"/>
              </a:rPr>
              <a:t>received code</a:t>
            </a:r>
            <a:r>
              <a:rPr lang="en-US" altLang="zh-CN" sz="2800" dirty="0"/>
              <a:t>.</a:t>
            </a:r>
            <a:endParaRPr lang="en-US" sz="28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9E471E9-5742-44B8-89D1-FD45DC340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465" y="2061747"/>
            <a:ext cx="4900726" cy="402650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B43470F-9904-4C67-91C7-2A224D6B0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1295" y="2452186"/>
            <a:ext cx="4710240" cy="350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050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4EC08A9-DB97-6925-C064-E44700D95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AU" b="1">
              <a:solidFill>
                <a:srgbClr val="000000"/>
              </a:solidFill>
              <a:latin typeface="Geneva" pitchFamily="-84" charset="0"/>
              <a:ea typeface="MS PGothic" panose="020B0600070205080204" pitchFamily="34" charset="-128"/>
              <a:cs typeface="Arial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D932D86-CE69-45DE-B6AE-5B1761D5F468}" type="slidenum">
              <a:rPr lang="en-AU" b="1">
                <a:solidFill>
                  <a:srgbClr val="000000"/>
                </a:solidFill>
                <a:latin typeface="Geneva" pitchFamily="-84" charset="0"/>
                <a:ea typeface="MS PGothic" panose="020B0600070205080204" pitchFamily="34" charset="-128"/>
                <a:cs typeface="Arial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AU" b="1">
              <a:solidFill>
                <a:srgbClr val="000000"/>
              </a:solidFill>
              <a:latin typeface="Geneva" pitchFamily="-84" charset="0"/>
              <a:ea typeface="MS PGothic" panose="020B0600070205080204" pitchFamily="34" charset="-128"/>
              <a:cs typeface="Arial"/>
            </a:endParaRPr>
          </a:p>
        </p:txBody>
      </p:sp>
      <p:sp>
        <p:nvSpPr>
          <p:cNvPr id="3" name="Content Placeholder 4103">
            <a:extLst>
              <a:ext uri="{FF2B5EF4-FFF2-40B4-BE49-F238E27FC236}">
                <a16:creationId xmlns:a16="http://schemas.microsoft.com/office/drawing/2014/main" id="{4EE333FD-DB24-476A-9315-75A4AC379BFD}"/>
              </a:ext>
            </a:extLst>
          </p:cNvPr>
          <p:cNvSpPr txBox="1">
            <a:spLocks/>
          </p:cNvSpPr>
          <p:nvPr/>
        </p:nvSpPr>
        <p:spPr>
          <a:xfrm>
            <a:off x="1443176" y="1017015"/>
            <a:ext cx="8014447" cy="102809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altLang="zh-CN" sz="2600" dirty="0">
                <a:solidFill>
                  <a:srgbClr val="374151"/>
                </a:solidFill>
                <a:latin typeface="Söhne"/>
              </a:rPr>
              <a:t>Step</a:t>
            </a:r>
            <a:r>
              <a:rPr lang="zh-CN" altLang="en-US" sz="2600" dirty="0">
                <a:solidFill>
                  <a:srgbClr val="374151"/>
                </a:solidFill>
                <a:latin typeface="Söhne"/>
              </a:rPr>
              <a:t> </a:t>
            </a:r>
            <a:r>
              <a:rPr lang="en-US" altLang="zh-CN" sz="2600" dirty="0">
                <a:solidFill>
                  <a:srgbClr val="374151"/>
                </a:solidFill>
                <a:latin typeface="Söhne"/>
              </a:rPr>
              <a:t>3:</a:t>
            </a:r>
          </a:p>
          <a:p>
            <a:pPr defTabSz="914400"/>
            <a:r>
              <a:rPr lang="en-US" altLang="zh-CN" sz="2600" dirty="0">
                <a:solidFill>
                  <a:srgbClr val="374151"/>
                </a:solidFill>
                <a:latin typeface="Söhne"/>
              </a:rPr>
              <a:t>Enter</a:t>
            </a:r>
            <a:r>
              <a:rPr lang="zh-CN" altLang="en-US" sz="2600" dirty="0">
                <a:solidFill>
                  <a:srgbClr val="374151"/>
                </a:solidFill>
                <a:latin typeface="Söhne"/>
              </a:rPr>
              <a:t> </a:t>
            </a:r>
            <a:r>
              <a:rPr lang="en-US" altLang="zh-CN" sz="2600" dirty="0">
                <a:solidFill>
                  <a:srgbClr val="374151"/>
                </a:solidFill>
                <a:latin typeface="Söhne"/>
              </a:rPr>
              <a:t>your</a:t>
            </a:r>
            <a:r>
              <a:rPr lang="zh-CN" altLang="en-US" sz="2600" dirty="0">
                <a:solidFill>
                  <a:srgbClr val="374151"/>
                </a:solidFill>
                <a:latin typeface="Söhne"/>
              </a:rPr>
              <a:t> </a:t>
            </a:r>
            <a:r>
              <a:rPr lang="en-US" altLang="zh-CN" sz="2600" b="1" dirty="0">
                <a:solidFill>
                  <a:srgbClr val="374151"/>
                </a:solidFill>
                <a:latin typeface="Söhne"/>
              </a:rPr>
              <a:t>phone</a:t>
            </a:r>
            <a:r>
              <a:rPr lang="zh-CN" altLang="en-US" sz="2600" b="1" dirty="0">
                <a:solidFill>
                  <a:srgbClr val="374151"/>
                </a:solidFill>
                <a:latin typeface="Söhne"/>
              </a:rPr>
              <a:t> </a:t>
            </a:r>
            <a:r>
              <a:rPr lang="en-US" altLang="zh-CN" sz="2600" b="1" dirty="0">
                <a:solidFill>
                  <a:srgbClr val="374151"/>
                </a:solidFill>
                <a:latin typeface="Söhne"/>
              </a:rPr>
              <a:t>number </a:t>
            </a:r>
            <a:r>
              <a:rPr lang="en-US" altLang="zh-CN" sz="2600" dirty="0">
                <a:solidFill>
                  <a:srgbClr val="374151"/>
                </a:solidFill>
                <a:latin typeface="Söhne"/>
              </a:rPr>
              <a:t>and received code.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076DAA5-CE89-493C-9B0B-D732E4550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580" y="2143430"/>
            <a:ext cx="4793395" cy="413801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163C050-E3C5-4AC5-A0BC-CA7A666F1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9150" y="2465907"/>
            <a:ext cx="4199381" cy="363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40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4EC08A9-DB97-6925-C064-E44700D95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AU" b="1">
              <a:solidFill>
                <a:srgbClr val="000000"/>
              </a:solidFill>
              <a:latin typeface="Geneva" pitchFamily="-84" charset="0"/>
              <a:ea typeface="MS PGothic" panose="020B0600070205080204" pitchFamily="34" charset="-128"/>
              <a:cs typeface="Arial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D932D86-CE69-45DE-B6AE-5B1761D5F468}" type="slidenum">
              <a:rPr lang="en-AU" b="1">
                <a:solidFill>
                  <a:srgbClr val="000000"/>
                </a:solidFill>
                <a:latin typeface="Geneva" pitchFamily="-84" charset="0"/>
                <a:ea typeface="MS PGothic" panose="020B0600070205080204" pitchFamily="34" charset="-128"/>
                <a:cs typeface="Arial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AU" b="1">
              <a:solidFill>
                <a:srgbClr val="000000"/>
              </a:solidFill>
              <a:latin typeface="Geneva" pitchFamily="-84" charset="0"/>
              <a:ea typeface="MS PGothic" panose="020B0600070205080204" pitchFamily="34" charset="-128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F18DF-BFE0-47E1-BF36-C0A5FAB639F7}"/>
              </a:ext>
            </a:extLst>
          </p:cNvPr>
          <p:cNvSpPr txBox="1">
            <a:spLocks/>
          </p:cNvSpPr>
          <p:nvPr/>
        </p:nvSpPr>
        <p:spPr>
          <a:xfrm>
            <a:off x="876047" y="2782681"/>
            <a:ext cx="4405314" cy="109860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altLang="zh-CN" sz="2600" dirty="0">
                <a:solidFill>
                  <a:srgbClr val="374151"/>
                </a:solidFill>
                <a:latin typeface="Söhne"/>
              </a:rPr>
              <a:t>Step</a:t>
            </a:r>
            <a:r>
              <a:rPr lang="zh-CN" altLang="en-US" sz="2600" dirty="0">
                <a:solidFill>
                  <a:srgbClr val="374151"/>
                </a:solidFill>
                <a:latin typeface="Söhne"/>
              </a:rPr>
              <a:t> </a:t>
            </a:r>
            <a:r>
              <a:rPr lang="en-US" altLang="zh-CN" sz="2600" dirty="0">
                <a:solidFill>
                  <a:srgbClr val="374151"/>
                </a:solidFill>
                <a:latin typeface="Söhne"/>
              </a:rPr>
              <a:t>4:</a:t>
            </a:r>
          </a:p>
          <a:p>
            <a:pPr defTabSz="914400"/>
            <a:r>
              <a:rPr lang="en-US" sz="2600" dirty="0">
                <a:solidFill>
                  <a:srgbClr val="374151"/>
                </a:solidFill>
                <a:latin typeface="Söhne"/>
              </a:rPr>
              <a:t>Create</a:t>
            </a:r>
            <a:r>
              <a:rPr lang="zh-CN" altLang="en-US" sz="2600" dirty="0">
                <a:solidFill>
                  <a:srgbClr val="374151"/>
                </a:solidFill>
                <a:latin typeface="Söhne"/>
              </a:rPr>
              <a:t> </a:t>
            </a:r>
            <a:r>
              <a:rPr lang="en-US" altLang="zh-CN" sz="2600" dirty="0">
                <a:solidFill>
                  <a:srgbClr val="374151"/>
                </a:solidFill>
                <a:latin typeface="Söhne"/>
              </a:rPr>
              <a:t>your</a:t>
            </a:r>
            <a:r>
              <a:rPr lang="zh-CN" altLang="en-US" sz="2600" dirty="0">
                <a:solidFill>
                  <a:srgbClr val="374151"/>
                </a:solidFill>
                <a:latin typeface="Söhne"/>
              </a:rPr>
              <a:t> </a:t>
            </a:r>
            <a:r>
              <a:rPr lang="en-US" altLang="zh-CN" sz="2600" dirty="0">
                <a:solidFill>
                  <a:srgbClr val="374151"/>
                </a:solidFill>
                <a:latin typeface="Söhne"/>
              </a:rPr>
              <a:t>password</a:t>
            </a:r>
            <a:r>
              <a:rPr lang="en-US" altLang="zh-CN" dirty="0">
                <a:solidFill>
                  <a:srgbClr val="374151"/>
                </a:solidFill>
                <a:latin typeface="Söhne"/>
              </a:rPr>
              <a:t>.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8FFAAA1-6A3A-4E0D-8478-BE18B94F8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993" y="1045035"/>
            <a:ext cx="5708960" cy="537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486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4EC08A9-DB97-6925-C064-E44700D95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AU" b="1">
              <a:solidFill>
                <a:srgbClr val="000000"/>
              </a:solidFill>
              <a:latin typeface="Geneva" pitchFamily="-84" charset="0"/>
              <a:ea typeface="MS PGothic" panose="020B0600070205080204" pitchFamily="34" charset="-128"/>
              <a:cs typeface="Arial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D932D86-CE69-45DE-B6AE-5B1761D5F468}" type="slidenum">
              <a:rPr lang="en-AU" b="1">
                <a:solidFill>
                  <a:srgbClr val="000000"/>
                </a:solidFill>
                <a:latin typeface="Geneva" pitchFamily="-84" charset="0"/>
                <a:ea typeface="MS PGothic" panose="020B0600070205080204" pitchFamily="34" charset="-128"/>
                <a:cs typeface="Arial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AU" b="1">
              <a:solidFill>
                <a:srgbClr val="000000"/>
              </a:solidFill>
              <a:latin typeface="Geneva" pitchFamily="-84" charset="0"/>
              <a:ea typeface="MS PGothic" panose="020B0600070205080204" pitchFamily="34" charset="-128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61DB9-8E75-4BF0-BFD1-234DB2A1BA31}"/>
              </a:ext>
            </a:extLst>
          </p:cNvPr>
          <p:cNvSpPr txBox="1">
            <a:spLocks/>
          </p:cNvSpPr>
          <p:nvPr/>
        </p:nvSpPr>
        <p:spPr>
          <a:xfrm>
            <a:off x="413019" y="2451927"/>
            <a:ext cx="5682981" cy="232655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altLang="zh-CN" sz="2600" dirty="0">
                <a:solidFill>
                  <a:srgbClr val="374151"/>
                </a:solidFill>
                <a:latin typeface="Söhne"/>
              </a:rPr>
              <a:t>Step</a:t>
            </a:r>
            <a:r>
              <a:rPr lang="zh-CN" altLang="en-US" sz="2600" dirty="0">
                <a:solidFill>
                  <a:srgbClr val="374151"/>
                </a:solidFill>
                <a:latin typeface="Söhne"/>
              </a:rPr>
              <a:t> </a:t>
            </a:r>
            <a:r>
              <a:rPr lang="en-US" altLang="zh-CN" sz="2600" dirty="0">
                <a:solidFill>
                  <a:srgbClr val="374151"/>
                </a:solidFill>
                <a:latin typeface="Söhne"/>
              </a:rPr>
              <a:t>5:</a:t>
            </a:r>
          </a:p>
          <a:p>
            <a:pPr algn="just" defTabSz="914400"/>
            <a:r>
              <a:rPr lang="en-US" altLang="zh-CN" sz="2600" dirty="0">
                <a:solidFill>
                  <a:srgbClr val="374151"/>
                </a:solidFill>
                <a:latin typeface="Söhne"/>
              </a:rPr>
              <a:t>Please create</a:t>
            </a:r>
            <a:r>
              <a:rPr lang="zh-CN" altLang="en-US" sz="2600" dirty="0">
                <a:solidFill>
                  <a:srgbClr val="374151"/>
                </a:solidFill>
                <a:latin typeface="Söhne"/>
              </a:rPr>
              <a:t> </a:t>
            </a:r>
            <a:r>
              <a:rPr lang="en-US" altLang="zh-CN" sz="2600" dirty="0">
                <a:solidFill>
                  <a:srgbClr val="374151"/>
                </a:solidFill>
                <a:latin typeface="Söhne"/>
              </a:rPr>
              <a:t>3</a:t>
            </a:r>
            <a:r>
              <a:rPr lang="zh-CN" altLang="en-US" sz="2600" dirty="0">
                <a:solidFill>
                  <a:srgbClr val="374151"/>
                </a:solidFill>
                <a:latin typeface="Söhne"/>
              </a:rPr>
              <a:t> </a:t>
            </a:r>
            <a:r>
              <a:rPr lang="en-US" altLang="zh-CN" sz="2600" dirty="0">
                <a:solidFill>
                  <a:srgbClr val="374151"/>
                </a:solidFill>
                <a:latin typeface="Söhne"/>
              </a:rPr>
              <a:t>secret</a:t>
            </a:r>
            <a:r>
              <a:rPr lang="zh-CN" altLang="en-US" sz="2600" dirty="0">
                <a:solidFill>
                  <a:srgbClr val="374151"/>
                </a:solidFill>
                <a:latin typeface="Söhne"/>
              </a:rPr>
              <a:t> </a:t>
            </a:r>
            <a:r>
              <a:rPr lang="en-US" altLang="zh-CN" sz="2600" dirty="0">
                <a:solidFill>
                  <a:srgbClr val="374151"/>
                </a:solidFill>
                <a:latin typeface="Söhne"/>
              </a:rPr>
              <a:t>questions.</a:t>
            </a:r>
          </a:p>
          <a:p>
            <a:pPr algn="just" defTabSz="914400"/>
            <a:r>
              <a:rPr lang="en-US" altLang="zh-CN" sz="2600" b="1" dirty="0">
                <a:solidFill>
                  <a:srgbClr val="374151"/>
                </a:solidFill>
                <a:latin typeface="Söhne"/>
              </a:rPr>
              <a:t>Please make sure to remember them. </a:t>
            </a:r>
          </a:p>
          <a:p>
            <a:pPr algn="just" defTabSz="914400"/>
            <a:r>
              <a:rPr lang="en-US" altLang="zh-CN" sz="2600" dirty="0">
                <a:solidFill>
                  <a:srgbClr val="374151"/>
                </a:solidFill>
                <a:latin typeface="Söhne"/>
              </a:rPr>
              <a:t>If you forget these questions, you‘ll need to create a new account.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D13DB8B-3E46-4814-B88A-37698A53A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2536" y="865656"/>
            <a:ext cx="4829865" cy="573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538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4EC08A9-DB97-6925-C064-E44700D95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AU" b="1">
              <a:solidFill>
                <a:srgbClr val="000000"/>
              </a:solidFill>
              <a:latin typeface="Geneva" pitchFamily="-84" charset="0"/>
              <a:ea typeface="MS PGothic" panose="020B0600070205080204" pitchFamily="34" charset="-128"/>
              <a:cs typeface="Arial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D932D86-CE69-45DE-B6AE-5B1761D5F468}" type="slidenum">
              <a:rPr lang="en-AU" b="1">
                <a:solidFill>
                  <a:srgbClr val="000000"/>
                </a:solidFill>
                <a:latin typeface="Geneva" pitchFamily="-84" charset="0"/>
                <a:ea typeface="MS PGothic" panose="020B0600070205080204" pitchFamily="34" charset="-128"/>
                <a:cs typeface="Arial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AU" b="1">
              <a:solidFill>
                <a:srgbClr val="000000"/>
              </a:solidFill>
              <a:latin typeface="Geneva" pitchFamily="-84" charset="0"/>
              <a:ea typeface="MS PGothic" panose="020B0600070205080204" pitchFamily="34" charset="-128"/>
              <a:cs typeface="Arial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5AC26FF-1131-4F1F-9C08-730A3000B372}"/>
              </a:ext>
            </a:extLst>
          </p:cNvPr>
          <p:cNvSpPr txBox="1">
            <a:spLocks/>
          </p:cNvSpPr>
          <p:nvPr/>
        </p:nvSpPr>
        <p:spPr>
          <a:xfrm>
            <a:off x="736976" y="1231125"/>
            <a:ext cx="10064376" cy="843481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52768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>
              <a:lnSpc>
                <a:spcPct val="90000"/>
              </a:lnSpc>
            </a:pPr>
            <a:r>
              <a:rPr lang="en-US" altLang="zh-CN" sz="4800" i="1" cap="all" dirty="0">
                <a:solidFill>
                  <a:srgbClr val="374151"/>
                </a:solidFill>
                <a:latin typeface="Söhne"/>
                <a:ea typeface="+mn-ea"/>
                <a:cs typeface="+mn-cs"/>
              </a:rPr>
              <a:t>Success!</a:t>
            </a:r>
            <a:endParaRPr lang="en-US" sz="4800" i="1" cap="all" dirty="0">
              <a:solidFill>
                <a:srgbClr val="374151"/>
              </a:solidFill>
              <a:latin typeface="Söhne"/>
              <a:ea typeface="+mn-ea"/>
              <a:cs typeface="+mn-cs"/>
            </a:endParaRPr>
          </a:p>
        </p:txBody>
      </p:sp>
      <p:sp>
        <p:nvSpPr>
          <p:cNvPr id="4" name="Content Placeholder 7173">
            <a:extLst>
              <a:ext uri="{FF2B5EF4-FFF2-40B4-BE49-F238E27FC236}">
                <a16:creationId xmlns:a16="http://schemas.microsoft.com/office/drawing/2014/main" id="{7B0E68D6-6C44-4F01-B5A2-1278A47099EC}"/>
              </a:ext>
            </a:extLst>
          </p:cNvPr>
          <p:cNvSpPr txBox="1">
            <a:spLocks/>
          </p:cNvSpPr>
          <p:nvPr/>
        </p:nvSpPr>
        <p:spPr>
          <a:xfrm>
            <a:off x="268555" y="2404611"/>
            <a:ext cx="6250232" cy="269833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400"/>
            <a:r>
              <a:rPr lang="en-US" altLang="zh-CN" sz="2600" dirty="0">
                <a:solidFill>
                  <a:srgbClr val="374151"/>
                </a:solidFill>
                <a:latin typeface="Söhne"/>
              </a:rPr>
              <a:t>Wonderful news! </a:t>
            </a:r>
          </a:p>
          <a:p>
            <a:pPr algn="just" defTabSz="914400"/>
            <a:r>
              <a:rPr lang="en-US" altLang="zh-CN" sz="2600" dirty="0">
                <a:solidFill>
                  <a:srgbClr val="374151"/>
                </a:solidFill>
                <a:latin typeface="Söhne"/>
              </a:rPr>
              <a:t>You've successfully accessed your </a:t>
            </a:r>
            <a:r>
              <a:rPr lang="en-US" altLang="zh-CN" sz="2600" dirty="0" err="1">
                <a:solidFill>
                  <a:srgbClr val="374151"/>
                </a:solidFill>
                <a:latin typeface="Söhne"/>
              </a:rPr>
              <a:t>myGov</a:t>
            </a:r>
            <a:r>
              <a:rPr lang="en-US" altLang="zh-CN" sz="2600" dirty="0">
                <a:solidFill>
                  <a:srgbClr val="374151"/>
                </a:solidFill>
                <a:latin typeface="Söhne"/>
              </a:rPr>
              <a:t> account. </a:t>
            </a:r>
          </a:p>
          <a:p>
            <a:pPr algn="just" defTabSz="914400"/>
            <a:r>
              <a:rPr lang="en-US" altLang="zh-CN" sz="2600" dirty="0">
                <a:solidFill>
                  <a:srgbClr val="374151"/>
                </a:solidFill>
                <a:latin typeface="Söhne"/>
              </a:rPr>
              <a:t>The next step involves linking your </a:t>
            </a:r>
            <a:r>
              <a:rPr lang="en-US" altLang="zh-CN" sz="2600" dirty="0" err="1">
                <a:solidFill>
                  <a:srgbClr val="374151"/>
                </a:solidFill>
                <a:latin typeface="Söhne"/>
              </a:rPr>
              <a:t>myGov</a:t>
            </a:r>
            <a:r>
              <a:rPr lang="en-US" altLang="zh-CN" sz="2600" dirty="0">
                <a:solidFill>
                  <a:srgbClr val="374151"/>
                </a:solidFill>
                <a:latin typeface="Söhne"/>
              </a:rPr>
              <a:t> account to the ATO (Australian Taxation Office).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8B1BAA5-2010-480E-8F73-4138F5C2D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6774" y="1539964"/>
            <a:ext cx="5194690" cy="442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140291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AnalogousFromLightSeedLeftStep">
      <a:dk1>
        <a:srgbClr val="000000"/>
      </a:dk1>
      <a:lt1>
        <a:srgbClr val="FFFFFF"/>
      </a:lt1>
      <a:dk2>
        <a:srgbClr val="22363C"/>
      </a:dk2>
      <a:lt2>
        <a:srgbClr val="E5E8E2"/>
      </a:lt2>
      <a:accent1>
        <a:srgbClr val="AF8CD0"/>
      </a:accent1>
      <a:accent2>
        <a:srgbClr val="7B73C6"/>
      </a:accent2>
      <a:accent3>
        <a:srgbClr val="8CA2D0"/>
      </a:accent3>
      <a:accent4>
        <a:srgbClr val="6CACC3"/>
      </a:accent4>
      <a:accent5>
        <a:srgbClr val="74ADA4"/>
      </a:accent5>
      <a:accent6>
        <a:srgbClr val="68B388"/>
      </a:accent6>
      <a:hlink>
        <a:srgbClr val="6F8C54"/>
      </a:hlink>
      <a:folHlink>
        <a:srgbClr val="7F7F7F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ppt/theme/theme2.xml><?xml version="1.0" encoding="utf-8"?>
<a:theme xmlns:a="http://schemas.openxmlformats.org/drawingml/2006/main" name="ANUPowerpointTemplate2010">
  <a:themeElements>
    <a:clrScheme name="ANUPowerpointTemplate201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NUPowerpointTemplate2010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ANUPowerpointTemplate20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UPowerpointTemplate201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UPowerpointTemplate201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UPowerpointTemplate201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UPowerpointTemplate201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UPowerpointTemplate201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UPowerpointTemplate201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UPowerpointTemplate201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UPowerpointTemplate201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UPowerpointTemplate201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UPowerpointTemplate201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UPowerpointTemplate201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30e2885-58e1-4e94-9dc7-f83158e7ef28" xsi:nil="true"/>
    <lcf76f155ced4ddcb4097134ff3c332f xmlns="3e4642a3-9c9c-40a7-812a-704317247ea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文档" ma:contentTypeID="0x01010026C067A278B05D488E43C51AB67ADB64" ma:contentTypeVersion="17" ma:contentTypeDescription="新建文档。" ma:contentTypeScope="" ma:versionID="3cc50990d5aed47987797971ddbb16f1">
  <xsd:schema xmlns:xsd="http://www.w3.org/2001/XMLSchema" xmlns:xs="http://www.w3.org/2001/XMLSchema" xmlns:p="http://schemas.microsoft.com/office/2006/metadata/properties" xmlns:ns2="3e4642a3-9c9c-40a7-812a-704317247ea1" xmlns:ns3="1dbf28a7-7e66-4125-af8f-4ac45fe882a8" xmlns:ns4="c30e2885-58e1-4e94-9dc7-f83158e7ef28" targetNamespace="http://schemas.microsoft.com/office/2006/metadata/properties" ma:root="true" ma:fieldsID="19bd067a0c68d68de6a1c4a9035d4924" ns2:_="" ns3:_="" ns4:_="">
    <xsd:import namespace="3e4642a3-9c9c-40a7-812a-704317247ea1"/>
    <xsd:import namespace="1dbf28a7-7e66-4125-af8f-4ac45fe882a8"/>
    <xsd:import namespace="c30e2885-58e1-4e94-9dc7-f83158e7ef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4642a3-9c9c-40a7-812a-704317247e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图像标记" ma:readOnly="false" ma:fieldId="{5cf76f15-5ced-4ddc-b409-7134ff3c332f}" ma:taxonomyMulti="true" ma:sspId="50858339-22dc-49f9-bed0-4b2c0ae499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bf28a7-7e66-4125-af8f-4ac45fe882a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享对象: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享对象详细信息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0e2885-58e1-4e94-9dc7-f83158e7ef28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27f1378e-8cf0-4d5f-9c1a-175ce9edfab8}" ma:internalName="TaxCatchAll" ma:showField="CatchAllData" ma:web="1dbf28a7-7e66-4125-af8f-4ac45fe882a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内容类型"/>
        <xsd:element ref="dc:title" minOccurs="0" maxOccurs="1" ma:index="4" ma:displayName="标题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0B9A43-0BF7-47BB-A134-323143B81D18}">
  <ds:schemaRefs>
    <ds:schemaRef ds:uri="http://schemas.microsoft.com/office/2006/metadata/properties"/>
    <ds:schemaRef ds:uri="http://schemas.microsoft.com/office/infopath/2007/PartnerControls"/>
    <ds:schemaRef ds:uri="c30e2885-58e1-4e94-9dc7-f83158e7ef28"/>
    <ds:schemaRef ds:uri="3e4642a3-9c9c-40a7-812a-704317247ea1"/>
  </ds:schemaRefs>
</ds:datastoreItem>
</file>

<file path=customXml/itemProps2.xml><?xml version="1.0" encoding="utf-8"?>
<ds:datastoreItem xmlns:ds="http://schemas.openxmlformats.org/officeDocument/2006/customXml" ds:itemID="{A7F63D18-FCD3-4147-B507-BDA1775058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732E61-5A40-4174-A5DE-83E9627EC8F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379</Words>
  <Application>Microsoft Office PowerPoint</Application>
  <PresentationFormat>宽屏</PresentationFormat>
  <Paragraphs>71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Geneva</vt:lpstr>
      <vt:lpstr>Söhne</vt:lpstr>
      <vt:lpstr>Arial</vt:lpstr>
      <vt:lpstr>Calibri</vt:lpstr>
      <vt:lpstr>Nunito Sans ExtraBold</vt:lpstr>
      <vt:lpstr>Univers Condensed Light</vt:lpstr>
      <vt:lpstr>Walbaum Display Light</vt:lpstr>
      <vt:lpstr>AngleLinesVTI</vt:lpstr>
      <vt:lpstr>ANUPowerpointTemplate2010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Mygov walkthough</dc:title>
  <dc:creator>Chen Sun</dc:creator>
  <cp:lastModifiedBy>阮 大香</cp:lastModifiedBy>
  <cp:revision>24</cp:revision>
  <dcterms:created xsi:type="dcterms:W3CDTF">2021-09-08T02:25:53Z</dcterms:created>
  <dcterms:modified xsi:type="dcterms:W3CDTF">2023-10-08T15:04:06Z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0x01010026C067A278B05D488E43C51AB67ADB64</vt:lpwstr>
  </property>
</Properties>
</file>